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57"/>
  </p:notesMasterIdLst>
  <p:handoutMasterIdLst>
    <p:handoutMasterId r:id="rId58"/>
  </p:handoutMasterIdLst>
  <p:sldIdLst>
    <p:sldId id="256" r:id="rId2"/>
    <p:sldId id="345" r:id="rId3"/>
    <p:sldId id="348" r:id="rId4"/>
    <p:sldId id="436" r:id="rId5"/>
    <p:sldId id="446" r:id="rId6"/>
    <p:sldId id="350" r:id="rId7"/>
    <p:sldId id="349" r:id="rId8"/>
    <p:sldId id="351" r:id="rId9"/>
    <p:sldId id="352" r:id="rId10"/>
    <p:sldId id="354" r:id="rId11"/>
    <p:sldId id="353" r:id="rId12"/>
    <p:sldId id="356" r:id="rId13"/>
    <p:sldId id="404" r:id="rId14"/>
    <p:sldId id="359" r:id="rId15"/>
    <p:sldId id="360" r:id="rId16"/>
    <p:sldId id="449" r:id="rId17"/>
    <p:sldId id="450" r:id="rId18"/>
    <p:sldId id="438" r:id="rId19"/>
    <p:sldId id="361" r:id="rId20"/>
    <p:sldId id="415" r:id="rId21"/>
    <p:sldId id="416" r:id="rId22"/>
    <p:sldId id="384" r:id="rId23"/>
    <p:sldId id="386" r:id="rId24"/>
    <p:sldId id="389" r:id="rId25"/>
    <p:sldId id="362" r:id="rId26"/>
    <p:sldId id="434" r:id="rId27"/>
    <p:sldId id="395" r:id="rId28"/>
    <p:sldId id="410" r:id="rId29"/>
    <p:sldId id="421" r:id="rId30"/>
    <p:sldId id="422" r:id="rId31"/>
    <p:sldId id="424" r:id="rId32"/>
    <p:sldId id="405" r:id="rId33"/>
    <p:sldId id="367" r:id="rId34"/>
    <p:sldId id="366" r:id="rId35"/>
    <p:sldId id="368" r:id="rId36"/>
    <p:sldId id="451" r:id="rId37"/>
    <p:sldId id="452" r:id="rId38"/>
    <p:sldId id="453" r:id="rId39"/>
    <p:sldId id="454" r:id="rId40"/>
    <p:sldId id="456" r:id="rId41"/>
    <p:sldId id="420" r:id="rId42"/>
    <p:sldId id="370" r:id="rId43"/>
    <p:sldId id="371" r:id="rId44"/>
    <p:sldId id="427" r:id="rId45"/>
    <p:sldId id="429" r:id="rId46"/>
    <p:sldId id="419" r:id="rId47"/>
    <p:sldId id="372" r:id="rId48"/>
    <p:sldId id="430" r:id="rId49"/>
    <p:sldId id="431" r:id="rId50"/>
    <p:sldId id="432" r:id="rId51"/>
    <p:sldId id="433" r:id="rId52"/>
    <p:sldId id="298" r:id="rId53"/>
    <p:sldId id="439" r:id="rId54"/>
    <p:sldId id="440" r:id="rId55"/>
    <p:sldId id="441" r:id="rId5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3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v-weqas02\q-lab\WEQAS\Performance\PREC-PRO\Mainline%20PrecPro%20May13xls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bg1"/>
                </a:solidFill>
              </a:defRPr>
            </a:pPr>
            <a:r>
              <a:rPr lang="en-GB" sz="3200">
                <a:solidFill>
                  <a:schemeClr val="bg1"/>
                </a:solidFill>
              </a:rPr>
              <a:t>Creatinine  Precision Profile (CV %)</a:t>
            </a:r>
          </a:p>
        </c:rich>
      </c:tx>
      <c:layout>
        <c:manualLayout>
          <c:xMode val="edge"/>
          <c:yMode val="edge"/>
          <c:x val="0.12488499064307967"/>
          <c:y val="2.498022880498658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661840744570917E-2"/>
          <c:y val="0.12542372881355918"/>
          <c:w val="0.79214064115822125"/>
          <c:h val="0.764406779661017"/>
        </c:manualLayout>
      </c:layout>
      <c:scatterChart>
        <c:scatterStyle val="lineMarker"/>
        <c:varyColors val="0"/>
        <c:ser>
          <c:idx val="0"/>
          <c:order val="0"/>
          <c:tx>
            <c:v>1999-2000</c:v>
          </c:tx>
          <c:spPr>
            <a:ln w="28575">
              <a:noFill/>
            </a:ln>
          </c:spPr>
          <c:xVal>
            <c:numRef>
              <c:f>Creatinine!$C$2:$C$136</c:f>
              <c:numCache>
                <c:formatCode>General</c:formatCode>
                <c:ptCount val="135"/>
                <c:pt idx="0">
                  <c:v>40.66510000000001</c:v>
                </c:pt>
                <c:pt idx="1">
                  <c:v>41.008700000000005</c:v>
                </c:pt>
                <c:pt idx="2">
                  <c:v>41.483200000000004</c:v>
                </c:pt>
                <c:pt idx="3">
                  <c:v>41.570800000000006</c:v>
                </c:pt>
                <c:pt idx="4">
                  <c:v>78.092600000000004</c:v>
                </c:pt>
                <c:pt idx="5">
                  <c:v>78.409099999999995</c:v>
                </c:pt>
                <c:pt idx="6">
                  <c:v>78.745099999999994</c:v>
                </c:pt>
                <c:pt idx="7">
                  <c:v>78.77249999999998</c:v>
                </c:pt>
                <c:pt idx="8">
                  <c:v>115.74390000000001</c:v>
                </c:pt>
                <c:pt idx="9">
                  <c:v>116.54349999999999</c:v>
                </c:pt>
                <c:pt idx="10">
                  <c:v>116.94470000000001</c:v>
                </c:pt>
                <c:pt idx="11">
                  <c:v>117.8039</c:v>
                </c:pt>
                <c:pt idx="12">
                  <c:v>154.32160000000002</c:v>
                </c:pt>
                <c:pt idx="13">
                  <c:v>154.80510000000001</c:v>
                </c:pt>
                <c:pt idx="14">
                  <c:v>155.19030000000001</c:v>
                </c:pt>
                <c:pt idx="15">
                  <c:v>155.35280000000003</c:v>
                </c:pt>
                <c:pt idx="16">
                  <c:v>193.73149999999998</c:v>
                </c:pt>
                <c:pt idx="17">
                  <c:v>193.90810000000002</c:v>
                </c:pt>
                <c:pt idx="18">
                  <c:v>194.29840000000002</c:v>
                </c:pt>
                <c:pt idx="19">
                  <c:v>194.65969999999999</c:v>
                </c:pt>
                <c:pt idx="20">
                  <c:v>234.5744</c:v>
                </c:pt>
                <c:pt idx="21">
                  <c:v>234.99260000000001</c:v>
                </c:pt>
                <c:pt idx="22">
                  <c:v>235.01329999999999</c:v>
                </c:pt>
                <c:pt idx="23">
                  <c:v>235.0402</c:v>
                </c:pt>
                <c:pt idx="24">
                  <c:v>271.61239999999992</c:v>
                </c:pt>
                <c:pt idx="25">
                  <c:v>272.40829999999994</c:v>
                </c:pt>
                <c:pt idx="26">
                  <c:v>272.77960000000002</c:v>
                </c:pt>
                <c:pt idx="27">
                  <c:v>272.97980000000001</c:v>
                </c:pt>
                <c:pt idx="28">
                  <c:v>310.55160000000001</c:v>
                </c:pt>
                <c:pt idx="29">
                  <c:v>311.0729</c:v>
                </c:pt>
                <c:pt idx="30">
                  <c:v>311.43769999999995</c:v>
                </c:pt>
                <c:pt idx="31">
                  <c:v>311.67039999999992</c:v>
                </c:pt>
                <c:pt idx="32">
                  <c:v>362.5668</c:v>
                </c:pt>
                <c:pt idx="33">
                  <c:v>362.89309999999995</c:v>
                </c:pt>
                <c:pt idx="34">
                  <c:v>363.72319999999996</c:v>
                </c:pt>
                <c:pt idx="35">
                  <c:v>364.31689999999992</c:v>
                </c:pt>
                <c:pt idx="36">
                  <c:v>386.92789999999997</c:v>
                </c:pt>
                <c:pt idx="37">
                  <c:v>387.48209999999995</c:v>
                </c:pt>
                <c:pt idx="38">
                  <c:v>387.55119999999994</c:v>
                </c:pt>
                <c:pt idx="39">
                  <c:v>387.64120000000008</c:v>
                </c:pt>
                <c:pt idx="40">
                  <c:v>35.781800000000004</c:v>
                </c:pt>
                <c:pt idx="41">
                  <c:v>35.8337</c:v>
                </c:pt>
                <c:pt idx="42">
                  <c:v>35.898300000000006</c:v>
                </c:pt>
                <c:pt idx="43">
                  <c:v>36.62230000000001</c:v>
                </c:pt>
                <c:pt idx="44">
                  <c:v>36.990100000000005</c:v>
                </c:pt>
                <c:pt idx="45">
                  <c:v>86.016099999999994</c:v>
                </c:pt>
                <c:pt idx="46">
                  <c:v>86.786000000000001</c:v>
                </c:pt>
                <c:pt idx="47">
                  <c:v>87.667199999999994</c:v>
                </c:pt>
                <c:pt idx="48">
                  <c:v>88.174499999999981</c:v>
                </c:pt>
                <c:pt idx="49">
                  <c:v>139.9118</c:v>
                </c:pt>
                <c:pt idx="50">
                  <c:v>140.7912</c:v>
                </c:pt>
                <c:pt idx="51">
                  <c:v>141.5085</c:v>
                </c:pt>
                <c:pt idx="52">
                  <c:v>141.58830000000003</c:v>
                </c:pt>
                <c:pt idx="53">
                  <c:v>142.7818</c:v>
                </c:pt>
                <c:pt idx="54">
                  <c:v>191.6885</c:v>
                </c:pt>
                <c:pt idx="55">
                  <c:v>193.69759999999999</c:v>
                </c:pt>
                <c:pt idx="56">
                  <c:v>193.93800000000002</c:v>
                </c:pt>
                <c:pt idx="57">
                  <c:v>194.32830000000004</c:v>
                </c:pt>
                <c:pt idx="58">
                  <c:v>244.89220000000003</c:v>
                </c:pt>
                <c:pt idx="59">
                  <c:v>246.03870000000001</c:v>
                </c:pt>
                <c:pt idx="60">
                  <c:v>246.59630000000001</c:v>
                </c:pt>
                <c:pt idx="61">
                  <c:v>247.95730000000003</c:v>
                </c:pt>
                <c:pt idx="62">
                  <c:v>298.65170000000001</c:v>
                </c:pt>
                <c:pt idx="63">
                  <c:v>299.92909999999995</c:v>
                </c:pt>
                <c:pt idx="64">
                  <c:v>300.24079999999992</c:v>
                </c:pt>
                <c:pt idx="65">
                  <c:v>300.38959999999992</c:v>
                </c:pt>
                <c:pt idx="66">
                  <c:v>301.6465</c:v>
                </c:pt>
                <c:pt idx="67">
                  <c:v>350.18119999999993</c:v>
                </c:pt>
                <c:pt idx="68">
                  <c:v>353.16199999999992</c:v>
                </c:pt>
                <c:pt idx="69">
                  <c:v>353.70179999999993</c:v>
                </c:pt>
                <c:pt idx="70">
                  <c:v>354.68439999999993</c:v>
                </c:pt>
                <c:pt idx="71">
                  <c:v>403.71869999999996</c:v>
                </c:pt>
                <c:pt idx="72">
                  <c:v>405.18049999999999</c:v>
                </c:pt>
                <c:pt idx="73">
                  <c:v>405.38729999999993</c:v>
                </c:pt>
                <c:pt idx="74">
                  <c:v>406.2346</c:v>
                </c:pt>
                <c:pt idx="75">
                  <c:v>407.06060000000002</c:v>
                </c:pt>
                <c:pt idx="76">
                  <c:v>456.91829999999993</c:v>
                </c:pt>
                <c:pt idx="77">
                  <c:v>457.98649999999986</c:v>
                </c:pt>
                <c:pt idx="78">
                  <c:v>458.36989999999997</c:v>
                </c:pt>
                <c:pt idx="79">
                  <c:v>459.15769999999998</c:v>
                </c:pt>
                <c:pt idx="80">
                  <c:v>508.69400000000002</c:v>
                </c:pt>
                <c:pt idx="81">
                  <c:v>511.27069999999992</c:v>
                </c:pt>
                <c:pt idx="82">
                  <c:v>512.70759999999996</c:v>
                </c:pt>
                <c:pt idx="83">
                  <c:v>512.82269999999994</c:v>
                </c:pt>
                <c:pt idx="84">
                  <c:v>513.29520000000002</c:v>
                </c:pt>
                <c:pt idx="85">
                  <c:v>33.850499999999997</c:v>
                </c:pt>
                <c:pt idx="86">
                  <c:v>34.205900000000007</c:v>
                </c:pt>
                <c:pt idx="87">
                  <c:v>35.002400000000002</c:v>
                </c:pt>
                <c:pt idx="88">
                  <c:v>35.102000000000004</c:v>
                </c:pt>
                <c:pt idx="89">
                  <c:v>36.395000000000003</c:v>
                </c:pt>
                <c:pt idx="90">
                  <c:v>89.7761</c:v>
                </c:pt>
                <c:pt idx="91">
                  <c:v>89.932699999999997</c:v>
                </c:pt>
                <c:pt idx="92">
                  <c:v>91.385299999999987</c:v>
                </c:pt>
                <c:pt idx="93">
                  <c:v>92.203500000000005</c:v>
                </c:pt>
                <c:pt idx="94">
                  <c:v>93.753699999999995</c:v>
                </c:pt>
                <c:pt idx="95">
                  <c:v>147.3639</c:v>
                </c:pt>
                <c:pt idx="96">
                  <c:v>148.71579999999997</c:v>
                </c:pt>
                <c:pt idx="97">
                  <c:v>148.7483</c:v>
                </c:pt>
                <c:pt idx="98">
                  <c:v>149.08840000000004</c:v>
                </c:pt>
                <c:pt idx="99">
                  <c:v>149.626</c:v>
                </c:pt>
                <c:pt idx="100">
                  <c:v>204.2834</c:v>
                </c:pt>
                <c:pt idx="101">
                  <c:v>205.05800000000002</c:v>
                </c:pt>
                <c:pt idx="102">
                  <c:v>206.36330000000001</c:v>
                </c:pt>
                <c:pt idx="103">
                  <c:v>206.7089</c:v>
                </c:pt>
                <c:pt idx="104">
                  <c:v>208.91909999999999</c:v>
                </c:pt>
                <c:pt idx="105">
                  <c:v>263.80560000000008</c:v>
                </c:pt>
                <c:pt idx="106">
                  <c:v>265.44439999999992</c:v>
                </c:pt>
                <c:pt idx="107">
                  <c:v>265.60289999999998</c:v>
                </c:pt>
                <c:pt idx="108">
                  <c:v>265.94920000000002</c:v>
                </c:pt>
                <c:pt idx="109">
                  <c:v>266.31</c:v>
                </c:pt>
                <c:pt idx="110">
                  <c:v>322.07069999999999</c:v>
                </c:pt>
                <c:pt idx="111">
                  <c:v>323.22709999999995</c:v>
                </c:pt>
                <c:pt idx="112">
                  <c:v>324.57029999999992</c:v>
                </c:pt>
                <c:pt idx="113">
                  <c:v>324.75099999999992</c:v>
                </c:pt>
                <c:pt idx="114">
                  <c:v>324.97159999999997</c:v>
                </c:pt>
                <c:pt idx="115">
                  <c:v>378.15219999999999</c:v>
                </c:pt>
                <c:pt idx="116">
                  <c:v>378.8347</c:v>
                </c:pt>
                <c:pt idx="117">
                  <c:v>379.74180000000001</c:v>
                </c:pt>
                <c:pt idx="118">
                  <c:v>380.07870000000003</c:v>
                </c:pt>
                <c:pt idx="119">
                  <c:v>380.1662</c:v>
                </c:pt>
                <c:pt idx="120">
                  <c:v>434.18619999999993</c:v>
                </c:pt>
                <c:pt idx="121">
                  <c:v>436.72340000000003</c:v>
                </c:pt>
                <c:pt idx="122">
                  <c:v>436.93499999999995</c:v>
                </c:pt>
                <c:pt idx="123">
                  <c:v>437.10140000000001</c:v>
                </c:pt>
                <c:pt idx="124">
                  <c:v>437.46869999999996</c:v>
                </c:pt>
                <c:pt idx="125">
                  <c:v>492.7595</c:v>
                </c:pt>
                <c:pt idx="126">
                  <c:v>493.99659999999994</c:v>
                </c:pt>
                <c:pt idx="127">
                  <c:v>494.89080000000001</c:v>
                </c:pt>
                <c:pt idx="128">
                  <c:v>495.02029999999996</c:v>
                </c:pt>
                <c:pt idx="129">
                  <c:v>497.87569999999999</c:v>
                </c:pt>
                <c:pt idx="130">
                  <c:v>549.64070000000004</c:v>
                </c:pt>
                <c:pt idx="131">
                  <c:v>551.30359999999996</c:v>
                </c:pt>
                <c:pt idx="132">
                  <c:v>551.40689999999984</c:v>
                </c:pt>
                <c:pt idx="133">
                  <c:v>551.56409999999994</c:v>
                </c:pt>
                <c:pt idx="134">
                  <c:v>553.80859999999996</c:v>
                </c:pt>
              </c:numCache>
            </c:numRef>
          </c:xVal>
          <c:yVal>
            <c:numRef>
              <c:f>Creatinine!$E$2:$E$136</c:f>
              <c:numCache>
                <c:formatCode>0.00</c:formatCode>
                <c:ptCount val="135"/>
                <c:pt idx="0">
                  <c:v>14.163004640342702</c:v>
                </c:pt>
                <c:pt idx="1">
                  <c:v>12.078412629515203</c:v>
                </c:pt>
                <c:pt idx="2">
                  <c:v>14.243597408107378</c:v>
                </c:pt>
                <c:pt idx="3">
                  <c:v>16.527225841215468</c:v>
                </c:pt>
                <c:pt idx="4">
                  <c:v>6.826511090679527</c:v>
                </c:pt>
                <c:pt idx="5">
                  <c:v>6.3751528840402454</c:v>
                </c:pt>
                <c:pt idx="6">
                  <c:v>5.2583589328097879</c:v>
                </c:pt>
                <c:pt idx="7">
                  <c:v>6.4382874734202931</c:v>
                </c:pt>
                <c:pt idx="8">
                  <c:v>4.9487705183599306</c:v>
                </c:pt>
                <c:pt idx="9">
                  <c:v>4.8665948765911438</c:v>
                </c:pt>
                <c:pt idx="10">
                  <c:v>5.3958836954560576</c:v>
                </c:pt>
                <c:pt idx="11">
                  <c:v>4.8776823178180004</c:v>
                </c:pt>
                <c:pt idx="12">
                  <c:v>4.2833926034981511</c:v>
                </c:pt>
                <c:pt idx="13">
                  <c:v>4.1873297455962364</c:v>
                </c:pt>
                <c:pt idx="14">
                  <c:v>4.3704406783155898</c:v>
                </c:pt>
                <c:pt idx="15">
                  <c:v>4.3079365161104253</c:v>
                </c:pt>
                <c:pt idx="16">
                  <c:v>4.3316652170658871</c:v>
                </c:pt>
                <c:pt idx="17">
                  <c:v>4.316219900045434</c:v>
                </c:pt>
                <c:pt idx="18">
                  <c:v>4.5591214338357906</c:v>
                </c:pt>
                <c:pt idx="19">
                  <c:v>4.3508748857621793</c:v>
                </c:pt>
                <c:pt idx="20">
                  <c:v>4.0827984639415051</c:v>
                </c:pt>
                <c:pt idx="21">
                  <c:v>4.8115132136075767</c:v>
                </c:pt>
                <c:pt idx="22">
                  <c:v>4.3554981781882116</c:v>
                </c:pt>
                <c:pt idx="23">
                  <c:v>4.5830883397818765</c:v>
                </c:pt>
                <c:pt idx="24">
                  <c:v>4.5808659693003708</c:v>
                </c:pt>
                <c:pt idx="25">
                  <c:v>4.5746770564626704</c:v>
                </c:pt>
                <c:pt idx="26">
                  <c:v>4.5775783819611151</c:v>
                </c:pt>
                <c:pt idx="27">
                  <c:v>4.4353098654186134</c:v>
                </c:pt>
                <c:pt idx="28">
                  <c:v>4.5350595521001988</c:v>
                </c:pt>
                <c:pt idx="29">
                  <c:v>4.7305310105766214</c:v>
                </c:pt>
                <c:pt idx="30">
                  <c:v>5.0900709836991478</c:v>
                </c:pt>
                <c:pt idx="31">
                  <c:v>4.5975492058276952</c:v>
                </c:pt>
                <c:pt idx="32">
                  <c:v>4.9999338053015334</c:v>
                </c:pt>
                <c:pt idx="33">
                  <c:v>5.458081181482922</c:v>
                </c:pt>
                <c:pt idx="34">
                  <c:v>4.9564339035838243</c:v>
                </c:pt>
                <c:pt idx="35">
                  <c:v>4.9966663638167779</c:v>
                </c:pt>
                <c:pt idx="36">
                  <c:v>4.9107340153036283</c:v>
                </c:pt>
                <c:pt idx="37">
                  <c:v>5.0075087339518394</c:v>
                </c:pt>
                <c:pt idx="38">
                  <c:v>5.0942172285881187</c:v>
                </c:pt>
                <c:pt idx="39">
                  <c:v>5.1568563919418278</c:v>
                </c:pt>
                <c:pt idx="40">
                  <c:v>14.486694352995102</c:v>
                </c:pt>
                <c:pt idx="41">
                  <c:v>16.176392613656979</c:v>
                </c:pt>
                <c:pt idx="42">
                  <c:v>14.845271224542667</c:v>
                </c:pt>
                <c:pt idx="43">
                  <c:v>16.842470298151667</c:v>
                </c:pt>
                <c:pt idx="44">
                  <c:v>14.618506032695239</c:v>
                </c:pt>
                <c:pt idx="45">
                  <c:v>4.9083834305438181</c:v>
                </c:pt>
                <c:pt idx="46">
                  <c:v>5.7223515313529818</c:v>
                </c:pt>
                <c:pt idx="47">
                  <c:v>5.5507647101766695</c:v>
                </c:pt>
                <c:pt idx="48">
                  <c:v>5.5616986770551575</c:v>
                </c:pt>
                <c:pt idx="49">
                  <c:v>4.4510899009232974</c:v>
                </c:pt>
                <c:pt idx="50">
                  <c:v>4.2496974242708383</c:v>
                </c:pt>
                <c:pt idx="51">
                  <c:v>4.6075677432804385</c:v>
                </c:pt>
                <c:pt idx="52">
                  <c:v>4.6787057970185391</c:v>
                </c:pt>
                <c:pt idx="53">
                  <c:v>4.2224569237816025</c:v>
                </c:pt>
                <c:pt idx="54">
                  <c:v>3.6984482637195235</c:v>
                </c:pt>
                <c:pt idx="55">
                  <c:v>3.9154331287532731</c:v>
                </c:pt>
                <c:pt idx="56">
                  <c:v>3.6306964081304338</c:v>
                </c:pt>
                <c:pt idx="57">
                  <c:v>3.6268006255393579</c:v>
                </c:pt>
                <c:pt idx="58">
                  <c:v>4.4613507494317899</c:v>
                </c:pt>
                <c:pt idx="59">
                  <c:v>4.4475117125883044</c:v>
                </c:pt>
                <c:pt idx="60">
                  <c:v>4.0835162571376769</c:v>
                </c:pt>
                <c:pt idx="61">
                  <c:v>3.7764163426525452</c:v>
                </c:pt>
                <c:pt idx="62">
                  <c:v>4.1885581096642008</c:v>
                </c:pt>
                <c:pt idx="63">
                  <c:v>4.1830552620602663</c:v>
                </c:pt>
                <c:pt idx="64">
                  <c:v>4.2257747781114352</c:v>
                </c:pt>
                <c:pt idx="65">
                  <c:v>3.9334584153379475</c:v>
                </c:pt>
                <c:pt idx="66">
                  <c:v>4.7109779162032375</c:v>
                </c:pt>
                <c:pt idx="67">
                  <c:v>4.5142057883175903</c:v>
                </c:pt>
                <c:pt idx="68">
                  <c:v>4.3777643121287104</c:v>
                </c:pt>
                <c:pt idx="69">
                  <c:v>3.9105823040764847</c:v>
                </c:pt>
                <c:pt idx="70">
                  <c:v>4.1690302702909943</c:v>
                </c:pt>
                <c:pt idx="71">
                  <c:v>4.5638708338256304</c:v>
                </c:pt>
                <c:pt idx="72">
                  <c:v>4.6573810931177579</c:v>
                </c:pt>
                <c:pt idx="73">
                  <c:v>4.6343829715435083</c:v>
                </c:pt>
                <c:pt idx="74">
                  <c:v>4.4669016376251545</c:v>
                </c:pt>
                <c:pt idx="75">
                  <c:v>4.4083362526365857</c:v>
                </c:pt>
                <c:pt idx="76">
                  <c:v>5.0043082100235425</c:v>
                </c:pt>
                <c:pt idx="77">
                  <c:v>5.2562029666813332</c:v>
                </c:pt>
                <c:pt idx="78">
                  <c:v>4.9301230294572136</c:v>
                </c:pt>
                <c:pt idx="79">
                  <c:v>4.6856014828892123</c:v>
                </c:pt>
                <c:pt idx="80">
                  <c:v>5.5992404077893596</c:v>
                </c:pt>
                <c:pt idx="81">
                  <c:v>5.3872244194709378</c:v>
                </c:pt>
                <c:pt idx="82">
                  <c:v>5.1117635080892105</c:v>
                </c:pt>
                <c:pt idx="83">
                  <c:v>5.2788809855725969</c:v>
                </c:pt>
                <c:pt idx="84">
                  <c:v>5.2790285200407094</c:v>
                </c:pt>
                <c:pt idx="85">
                  <c:v>15.870666607583351</c:v>
                </c:pt>
                <c:pt idx="86">
                  <c:v>17.465408014406872</c:v>
                </c:pt>
                <c:pt idx="87">
                  <c:v>16.664000182844607</c:v>
                </c:pt>
                <c:pt idx="88">
                  <c:v>15.455529599453026</c:v>
                </c:pt>
                <c:pt idx="89">
                  <c:v>17.246325044648987</c:v>
                </c:pt>
                <c:pt idx="90">
                  <c:v>5.4926645287554265</c:v>
                </c:pt>
                <c:pt idx="91">
                  <c:v>5.2805041992512178</c:v>
                </c:pt>
                <c:pt idx="92">
                  <c:v>5.9950560976437135</c:v>
                </c:pt>
                <c:pt idx="93">
                  <c:v>5.6865520289359921</c:v>
                </c:pt>
                <c:pt idx="94">
                  <c:v>6.2650327400411925</c:v>
                </c:pt>
                <c:pt idx="95">
                  <c:v>3.6639231182128054</c:v>
                </c:pt>
                <c:pt idx="96">
                  <c:v>3.3135685650078877</c:v>
                </c:pt>
                <c:pt idx="97">
                  <c:v>3.5687130541996117</c:v>
                </c:pt>
                <c:pt idx="98">
                  <c:v>4.3273655093219849</c:v>
                </c:pt>
                <c:pt idx="99">
                  <c:v>3.4181893521179476</c:v>
                </c:pt>
                <c:pt idx="100">
                  <c:v>3.0325518373005345</c:v>
                </c:pt>
                <c:pt idx="101">
                  <c:v>4.1065454651854587</c:v>
                </c:pt>
                <c:pt idx="102">
                  <c:v>2.9672911801662405</c:v>
                </c:pt>
                <c:pt idx="103">
                  <c:v>3.2244378447178623</c:v>
                </c:pt>
                <c:pt idx="104">
                  <c:v>3.3786283781616904</c:v>
                </c:pt>
                <c:pt idx="105">
                  <c:v>3.3378745561125318</c:v>
                </c:pt>
                <c:pt idx="106">
                  <c:v>3.2673132301905796</c:v>
                </c:pt>
                <c:pt idx="107">
                  <c:v>3.2835861355429481</c:v>
                </c:pt>
                <c:pt idx="108">
                  <c:v>3.3042024567097772</c:v>
                </c:pt>
                <c:pt idx="109">
                  <c:v>3.9336112049866694</c:v>
                </c:pt>
                <c:pt idx="110">
                  <c:v>3.6879480188666651</c:v>
                </c:pt>
                <c:pt idx="111">
                  <c:v>4.0769477559276437</c:v>
                </c:pt>
                <c:pt idx="112">
                  <c:v>3.2401301043256279</c:v>
                </c:pt>
                <c:pt idx="113">
                  <c:v>3.7355697134111985</c:v>
                </c:pt>
                <c:pt idx="114">
                  <c:v>3.1751697686813256</c:v>
                </c:pt>
                <c:pt idx="115">
                  <c:v>3.6289885395351398</c:v>
                </c:pt>
                <c:pt idx="116">
                  <c:v>3.6526749001609407</c:v>
                </c:pt>
                <c:pt idx="117">
                  <c:v>3.3937270008200313</c:v>
                </c:pt>
                <c:pt idx="118">
                  <c:v>3.6241178471721787</c:v>
                </c:pt>
                <c:pt idx="119">
                  <c:v>3.6545068972465202</c:v>
                </c:pt>
                <c:pt idx="120">
                  <c:v>4.1937767713483298</c:v>
                </c:pt>
                <c:pt idx="121">
                  <c:v>4.0145089546381065</c:v>
                </c:pt>
                <c:pt idx="122">
                  <c:v>4.2704750134459353</c:v>
                </c:pt>
                <c:pt idx="123">
                  <c:v>4.54066264715693</c:v>
                </c:pt>
                <c:pt idx="124">
                  <c:v>4.638777585687845</c:v>
                </c:pt>
                <c:pt idx="125">
                  <c:v>4.5563403648230025</c:v>
                </c:pt>
                <c:pt idx="126">
                  <c:v>4.4956179860347234</c:v>
                </c:pt>
                <c:pt idx="127">
                  <c:v>4.3653872733136279</c:v>
                </c:pt>
                <c:pt idx="128">
                  <c:v>4.6908379312929176</c:v>
                </c:pt>
                <c:pt idx="129">
                  <c:v>4.7239903453813872</c:v>
                </c:pt>
                <c:pt idx="130">
                  <c:v>5.6221455216107508</c:v>
                </c:pt>
                <c:pt idx="131">
                  <c:v>5.0083293488379175</c:v>
                </c:pt>
                <c:pt idx="132">
                  <c:v>5.7302873794288764</c:v>
                </c:pt>
                <c:pt idx="133">
                  <c:v>5.2951959708762759</c:v>
                </c:pt>
                <c:pt idx="134">
                  <c:v>5.2086045612148313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40-499F-8A49-E43B1DF1E569}"/>
            </c:ext>
          </c:extLst>
        </c:ser>
        <c:ser>
          <c:idx val="1"/>
          <c:order val="1"/>
          <c:tx>
            <c:v>2004-2010</c:v>
          </c:tx>
          <c:spPr>
            <a:ln w="28575">
              <a:noFill/>
            </a:ln>
          </c:spPr>
          <c:marker>
            <c:symbol val="x"/>
            <c:size val="4"/>
          </c:marker>
          <c:xVal>
            <c:numRef>
              <c:f>creat!$C$5:$C$500</c:f>
              <c:numCache>
                <c:formatCode>General</c:formatCode>
                <c:ptCount val="496"/>
                <c:pt idx="0">
                  <c:v>308.04145999999992</c:v>
                </c:pt>
                <c:pt idx="1">
                  <c:v>217.56970999999999</c:v>
                </c:pt>
                <c:pt idx="2">
                  <c:v>37.327160000000006</c:v>
                </c:pt>
                <c:pt idx="3">
                  <c:v>533.2347400000001</c:v>
                </c:pt>
                <c:pt idx="4">
                  <c:v>397.15911</c:v>
                </c:pt>
                <c:pt idx="6">
                  <c:v>351.11032</c:v>
                </c:pt>
                <c:pt idx="7">
                  <c:v>261.51776999999993</c:v>
                </c:pt>
                <c:pt idx="8">
                  <c:v>127.95422000000003</c:v>
                </c:pt>
                <c:pt idx="9">
                  <c:v>126.83156000000001</c:v>
                </c:pt>
                <c:pt idx="10">
                  <c:v>440.62109999999996</c:v>
                </c:pt>
                <c:pt idx="11">
                  <c:v>351.73406999999992</c:v>
                </c:pt>
                <c:pt idx="12">
                  <c:v>262.32106999999996</c:v>
                </c:pt>
                <c:pt idx="13">
                  <c:v>38.0413</c:v>
                </c:pt>
                <c:pt idx="14">
                  <c:v>529.46209999999985</c:v>
                </c:pt>
                <c:pt idx="15">
                  <c:v>395.98448000000002</c:v>
                </c:pt>
                <c:pt idx="16">
                  <c:v>171.82589000000002</c:v>
                </c:pt>
                <c:pt idx="17">
                  <c:v>82.072309999999987</c:v>
                </c:pt>
                <c:pt idx="18">
                  <c:v>485.20031999999986</c:v>
                </c:pt>
                <c:pt idx="19">
                  <c:v>486.18111999999996</c:v>
                </c:pt>
                <c:pt idx="20">
                  <c:v>263.05736999999999</c:v>
                </c:pt>
                <c:pt idx="21">
                  <c:v>307.49063999999987</c:v>
                </c:pt>
                <c:pt idx="22">
                  <c:v>37.976210000000002</c:v>
                </c:pt>
                <c:pt idx="23">
                  <c:v>353.40624000000003</c:v>
                </c:pt>
                <c:pt idx="24">
                  <c:v>173.38176000000001</c:v>
                </c:pt>
                <c:pt idx="25">
                  <c:v>82.372389999999967</c:v>
                </c:pt>
                <c:pt idx="26">
                  <c:v>82.540580000000006</c:v>
                </c:pt>
                <c:pt idx="27">
                  <c:v>217.95779000000002</c:v>
                </c:pt>
                <c:pt idx="28">
                  <c:v>443.58393999999987</c:v>
                </c:pt>
                <c:pt idx="29">
                  <c:v>531.53510999999992</c:v>
                </c:pt>
                <c:pt idx="30">
                  <c:v>353.11765000000008</c:v>
                </c:pt>
                <c:pt idx="31">
                  <c:v>217.26047</c:v>
                </c:pt>
                <c:pt idx="32">
                  <c:v>127.39857000000001</c:v>
                </c:pt>
                <c:pt idx="33">
                  <c:v>37.651330000000002</c:v>
                </c:pt>
                <c:pt idx="34">
                  <c:v>487.72302999999994</c:v>
                </c:pt>
                <c:pt idx="35">
                  <c:v>398.51599999999996</c:v>
                </c:pt>
                <c:pt idx="36">
                  <c:v>263.13882999999993</c:v>
                </c:pt>
                <c:pt idx="37">
                  <c:v>443.55047000000002</c:v>
                </c:pt>
                <c:pt idx="38">
                  <c:v>308.13140999999996</c:v>
                </c:pt>
                <c:pt idx="39">
                  <c:v>172.73862</c:v>
                </c:pt>
                <c:pt idx="40">
                  <c:v>127.85424</c:v>
                </c:pt>
                <c:pt idx="42" formatCode="0.0000">
                  <c:v>33.544659999999993</c:v>
                </c:pt>
                <c:pt idx="43" formatCode="0.0000">
                  <c:v>129.60220000000001</c:v>
                </c:pt>
                <c:pt idx="44" formatCode="0.0000">
                  <c:v>271.19583</c:v>
                </c:pt>
                <c:pt idx="45" formatCode="0.0000">
                  <c:v>558.16914999999983</c:v>
                </c:pt>
                <c:pt idx="46" formatCode="0.0000">
                  <c:v>81.954120000000017</c:v>
                </c:pt>
                <c:pt idx="47" formatCode="0.0000">
                  <c:v>224.66028</c:v>
                </c:pt>
                <c:pt idx="48" formatCode="0.0000">
                  <c:v>415.73470999999995</c:v>
                </c:pt>
                <c:pt idx="49" formatCode="0.0000">
                  <c:v>509.69660999999996</c:v>
                </c:pt>
                <c:pt idx="50" formatCode="0.0000">
                  <c:v>34.40119</c:v>
                </c:pt>
                <c:pt idx="51" formatCode="0.0000">
                  <c:v>176.82034000000004</c:v>
                </c:pt>
                <c:pt idx="52" formatCode="0.0000">
                  <c:v>319.90055999999987</c:v>
                </c:pt>
                <c:pt idx="53" formatCode="0.0000">
                  <c:v>461.41431999999986</c:v>
                </c:pt>
                <c:pt idx="54" formatCode="0.0000">
                  <c:v>129.79697999999999</c:v>
                </c:pt>
                <c:pt idx="55" formatCode="0.0000">
                  <c:v>273.20930999999996</c:v>
                </c:pt>
                <c:pt idx="56" formatCode="0.0000">
                  <c:v>368.54449000000005</c:v>
                </c:pt>
                <c:pt idx="57" formatCode="0.0000">
                  <c:v>559.5059</c:v>
                </c:pt>
                <c:pt idx="58" formatCode="0.0000">
                  <c:v>82.697580000000002</c:v>
                </c:pt>
                <c:pt idx="59" formatCode="0.0000">
                  <c:v>177.39884000000004</c:v>
                </c:pt>
                <c:pt idx="60" formatCode="0.0000">
                  <c:v>367.94878999999992</c:v>
                </c:pt>
                <c:pt idx="61" formatCode="0.0000">
                  <c:v>462.55644999999993</c:v>
                </c:pt>
                <c:pt idx="62" formatCode="0.0000">
                  <c:v>129.97037</c:v>
                </c:pt>
                <c:pt idx="63" formatCode="0.0000">
                  <c:v>224.68441000000001</c:v>
                </c:pt>
                <c:pt idx="64" formatCode="0.0000">
                  <c:v>320.50152000000003</c:v>
                </c:pt>
                <c:pt idx="65" formatCode="0.0000">
                  <c:v>559.62453000000005</c:v>
                </c:pt>
                <c:pt idx="66" formatCode="0.0000">
                  <c:v>35.372010000000003</c:v>
                </c:pt>
                <c:pt idx="67" formatCode="0.0000">
                  <c:v>272.82604999999995</c:v>
                </c:pt>
                <c:pt idx="68" formatCode="0.0000">
                  <c:v>416.82752999999997</c:v>
                </c:pt>
                <c:pt idx="69" formatCode="0.0000">
                  <c:v>509.48578999999995</c:v>
                </c:pt>
                <c:pt idx="70" formatCode="0.0000">
                  <c:v>83.129069999999999</c:v>
                </c:pt>
                <c:pt idx="71" formatCode="0.0000">
                  <c:v>225.71919999999997</c:v>
                </c:pt>
                <c:pt idx="72" formatCode="0.0000">
                  <c:v>369.04338999999999</c:v>
                </c:pt>
                <c:pt idx="73" formatCode="0.0000">
                  <c:v>510.92424</c:v>
                </c:pt>
                <c:pt idx="74" formatCode="0.0000">
                  <c:v>35.704520000000002</c:v>
                </c:pt>
                <c:pt idx="75" formatCode="0.0000">
                  <c:v>177.72885000000002</c:v>
                </c:pt>
                <c:pt idx="76" formatCode="0.0000">
                  <c:v>320.65803</c:v>
                </c:pt>
                <c:pt idx="77" formatCode="0.0000">
                  <c:v>463.13367</c:v>
                </c:pt>
                <c:pt idx="78" formatCode="0.0000">
                  <c:v>129.99211000000003</c:v>
                </c:pt>
                <c:pt idx="79" formatCode="0.0000">
                  <c:v>274.39503999999994</c:v>
                </c:pt>
                <c:pt idx="80" formatCode="0.0000">
                  <c:v>416.21335999999997</c:v>
                </c:pt>
                <c:pt idx="81" formatCode="0.0000">
                  <c:v>558.85428999999988</c:v>
                </c:pt>
                <c:pt idx="83" formatCode="0.0000">
                  <c:v>78.775399999999991</c:v>
                </c:pt>
                <c:pt idx="84" formatCode="0.0000">
                  <c:v>175.82969</c:v>
                </c:pt>
                <c:pt idx="85" formatCode="0.0000">
                  <c:v>370.51615999999996</c:v>
                </c:pt>
                <c:pt idx="86" formatCode="0.0000">
                  <c:v>559.49738000000002</c:v>
                </c:pt>
                <c:pt idx="87" formatCode="0.0000">
                  <c:v>79.456130000000002</c:v>
                </c:pt>
                <c:pt idx="88" formatCode="0.0000">
                  <c:v>176.34148000000002</c:v>
                </c:pt>
                <c:pt idx="89" formatCode="0.0000">
                  <c:v>320.49088</c:v>
                </c:pt>
                <c:pt idx="90" formatCode="0.0000">
                  <c:v>511.94204000000002</c:v>
                </c:pt>
                <c:pt idx="91" formatCode="0.0000">
                  <c:v>32.817619999999998</c:v>
                </c:pt>
                <c:pt idx="92" formatCode="0.0000">
                  <c:v>225.48765</c:v>
                </c:pt>
                <c:pt idx="93" formatCode="0.0000">
                  <c:v>369.96071999999987</c:v>
                </c:pt>
                <c:pt idx="94" formatCode="0.0000">
                  <c:v>561.43097999999998</c:v>
                </c:pt>
                <c:pt idx="95" formatCode="0.0000">
                  <c:v>128.69157999999999</c:v>
                </c:pt>
                <c:pt idx="96" formatCode="0.0000">
                  <c:v>274.26191999999986</c:v>
                </c:pt>
                <c:pt idx="97" formatCode="0.0000">
                  <c:v>418.40769</c:v>
                </c:pt>
                <c:pt idx="98" formatCode="0.0000">
                  <c:v>467.81022000000002</c:v>
                </c:pt>
                <c:pt idx="99" formatCode="0.0000">
                  <c:v>128.69161</c:v>
                </c:pt>
                <c:pt idx="100" formatCode="0.0000">
                  <c:v>274.75727000000001</c:v>
                </c:pt>
                <c:pt idx="101" formatCode="0.0000">
                  <c:v>420.43943999999993</c:v>
                </c:pt>
                <c:pt idx="102" formatCode="0.0000">
                  <c:v>563.37500999999997</c:v>
                </c:pt>
                <c:pt idx="103" formatCode="0.0000">
                  <c:v>33.346979999999995</c:v>
                </c:pt>
                <c:pt idx="104" formatCode="0.0000">
                  <c:v>175.95731000000004</c:v>
                </c:pt>
                <c:pt idx="105" formatCode="0.0000">
                  <c:v>321.77994999999999</c:v>
                </c:pt>
                <c:pt idx="106" formatCode="0.0000">
                  <c:v>516.17388000000017</c:v>
                </c:pt>
                <c:pt idx="107" formatCode="0.0000">
                  <c:v>79.993520000000018</c:v>
                </c:pt>
                <c:pt idx="108" formatCode="0.0000">
                  <c:v>224.30013000000002</c:v>
                </c:pt>
                <c:pt idx="109" formatCode="0.0000">
                  <c:v>370.63547</c:v>
                </c:pt>
                <c:pt idx="110" formatCode="0.0000">
                  <c:v>465.50470999999999</c:v>
                </c:pt>
                <c:pt idx="111" formatCode="0.0000">
                  <c:v>129.13372999999999</c:v>
                </c:pt>
                <c:pt idx="112" formatCode="0.0000">
                  <c:v>225.88990000000001</c:v>
                </c:pt>
                <c:pt idx="113" formatCode="0.0000">
                  <c:v>370.38060000000002</c:v>
                </c:pt>
                <c:pt idx="114" formatCode="0.0000">
                  <c:v>516.74738000000002</c:v>
                </c:pt>
                <c:pt idx="115" formatCode="0.0000">
                  <c:v>33.021570000000004</c:v>
                </c:pt>
                <c:pt idx="116" formatCode="0.0000">
                  <c:v>273.05167999999992</c:v>
                </c:pt>
                <c:pt idx="117" formatCode="0.0000">
                  <c:v>418.36900000000009</c:v>
                </c:pt>
                <c:pt idx="118" formatCode="0.0000">
                  <c:v>464.59692999999993</c:v>
                </c:pt>
                <c:pt idx="119" formatCode="0.0000">
                  <c:v>80.010490000000004</c:v>
                </c:pt>
                <c:pt idx="120" formatCode="0.0000">
                  <c:v>177.91615000000002</c:v>
                </c:pt>
                <c:pt idx="121" formatCode="0.0000">
                  <c:v>322.81664999999992</c:v>
                </c:pt>
                <c:pt idx="122" formatCode="0.0000">
                  <c:v>565.44789999999989</c:v>
                </c:pt>
                <c:pt idx="124" formatCode="0.0000">
                  <c:v>34.891770000000001</c:v>
                </c:pt>
                <c:pt idx="125" formatCode="0.0000">
                  <c:v>473.52612999999991</c:v>
                </c:pt>
                <c:pt idx="126" formatCode="0.0000">
                  <c:v>327.08264000000008</c:v>
                </c:pt>
                <c:pt idx="127" formatCode="0.0000">
                  <c:v>180.77762999999999</c:v>
                </c:pt>
                <c:pt idx="128" formatCode="0.0000">
                  <c:v>84.515090000000001</c:v>
                </c:pt>
                <c:pt idx="129" formatCode="0.0000">
                  <c:v>230.28646000000001</c:v>
                </c:pt>
                <c:pt idx="130" formatCode="0.0000">
                  <c:v>425.00497000000001</c:v>
                </c:pt>
                <c:pt idx="131" formatCode="0.0000">
                  <c:v>571.19736999999998</c:v>
                </c:pt>
                <c:pt idx="132" formatCode="0.0000">
                  <c:v>475.54038000000008</c:v>
                </c:pt>
                <c:pt idx="133" formatCode="0.0000">
                  <c:v>328.06896999999992</c:v>
                </c:pt>
                <c:pt idx="134" formatCode="0.0000">
                  <c:v>133.2704</c:v>
                </c:pt>
                <c:pt idx="135" formatCode="0.0000">
                  <c:v>279.91422</c:v>
                </c:pt>
                <c:pt idx="136">
                  <c:v>182.56115</c:v>
                </c:pt>
                <c:pt idx="137">
                  <c:v>36.390550000000005</c:v>
                </c:pt>
                <c:pt idx="138">
                  <c:v>377.41818999999987</c:v>
                </c:pt>
                <c:pt idx="139">
                  <c:v>524.06538</c:v>
                </c:pt>
                <c:pt idx="140">
                  <c:v>36.760850000000005</c:v>
                </c:pt>
                <c:pt idx="141">
                  <c:v>473.73819999999995</c:v>
                </c:pt>
                <c:pt idx="142">
                  <c:v>231.40436</c:v>
                </c:pt>
                <c:pt idx="143">
                  <c:v>377.41309999999993</c:v>
                </c:pt>
                <c:pt idx="144">
                  <c:v>84.734950000000012</c:v>
                </c:pt>
                <c:pt idx="145">
                  <c:v>182.12796</c:v>
                </c:pt>
                <c:pt idx="146">
                  <c:v>279.48289</c:v>
                </c:pt>
                <c:pt idx="147">
                  <c:v>523.44344000000001</c:v>
                </c:pt>
                <c:pt idx="148">
                  <c:v>426.65381000000002</c:v>
                </c:pt>
                <c:pt idx="149">
                  <c:v>573.22675000000004</c:v>
                </c:pt>
                <c:pt idx="150">
                  <c:v>133.47192000000001</c:v>
                </c:pt>
                <c:pt idx="151">
                  <c:v>328.86865999999992</c:v>
                </c:pt>
                <c:pt idx="152">
                  <c:v>473.34701999999999</c:v>
                </c:pt>
                <c:pt idx="153">
                  <c:v>182.20178999999999</c:v>
                </c:pt>
                <c:pt idx="154">
                  <c:v>133.15928</c:v>
                </c:pt>
                <c:pt idx="155">
                  <c:v>278.85744999999997</c:v>
                </c:pt>
                <c:pt idx="156">
                  <c:v>574.23659999999984</c:v>
                </c:pt>
                <c:pt idx="157">
                  <c:v>36.692930000000011</c:v>
                </c:pt>
                <c:pt idx="158">
                  <c:v>329.62878999999992</c:v>
                </c:pt>
                <c:pt idx="159">
                  <c:v>427.44302999999996</c:v>
                </c:pt>
                <c:pt idx="160">
                  <c:v>85.187439999999981</c:v>
                </c:pt>
                <c:pt idx="161">
                  <c:v>231.2653</c:v>
                </c:pt>
                <c:pt idx="162">
                  <c:v>377.99982</c:v>
                </c:pt>
                <c:pt idx="163">
                  <c:v>524.13604999999984</c:v>
                </c:pt>
                <c:pt idx="165">
                  <c:v>25.93675</c:v>
                </c:pt>
                <c:pt idx="166">
                  <c:v>170.41861</c:v>
                </c:pt>
                <c:pt idx="167">
                  <c:v>323.58528000000001</c:v>
                </c:pt>
                <c:pt idx="168">
                  <c:v>570.01391999999998</c:v>
                </c:pt>
                <c:pt idx="169">
                  <c:v>74.059619999999995</c:v>
                </c:pt>
                <c:pt idx="170">
                  <c:v>221.82735000000002</c:v>
                </c:pt>
                <c:pt idx="171">
                  <c:v>422.27974999999992</c:v>
                </c:pt>
                <c:pt idx="172">
                  <c:v>470.85761000000002</c:v>
                </c:pt>
                <c:pt idx="173">
                  <c:v>123.74600000000001</c:v>
                </c:pt>
                <c:pt idx="174">
                  <c:v>522.75805000000003</c:v>
                </c:pt>
                <c:pt idx="175">
                  <c:v>273.49459999999993</c:v>
                </c:pt>
                <c:pt idx="176">
                  <c:v>373.50504999999993</c:v>
                </c:pt>
                <c:pt idx="177">
                  <c:v>27.35352</c:v>
                </c:pt>
                <c:pt idx="178">
                  <c:v>171.72451999999998</c:v>
                </c:pt>
                <c:pt idx="179">
                  <c:v>325.78898999999996</c:v>
                </c:pt>
                <c:pt idx="180">
                  <c:v>574.08755999999994</c:v>
                </c:pt>
                <c:pt idx="181">
                  <c:v>74.362009999999998</c:v>
                </c:pt>
                <c:pt idx="182">
                  <c:v>171.54268999999999</c:v>
                </c:pt>
                <c:pt idx="183">
                  <c:v>423.91860999999994</c:v>
                </c:pt>
                <c:pt idx="184">
                  <c:v>571.89128999999991</c:v>
                </c:pt>
                <c:pt idx="185">
                  <c:v>373.30376999999999</c:v>
                </c:pt>
                <c:pt idx="186">
                  <c:v>473.34354000000002</c:v>
                </c:pt>
                <c:pt idx="187">
                  <c:v>222.18073000000001</c:v>
                </c:pt>
                <c:pt idx="188">
                  <c:v>123.44486000000003</c:v>
                </c:pt>
                <c:pt idx="189">
                  <c:v>325.97911999999997</c:v>
                </c:pt>
                <c:pt idx="190">
                  <c:v>524.67029000000002</c:v>
                </c:pt>
                <c:pt idx="191">
                  <c:v>27.798819999999996</c:v>
                </c:pt>
                <c:pt idx="192">
                  <c:v>274.17270000000002</c:v>
                </c:pt>
                <c:pt idx="193">
                  <c:v>123.75304</c:v>
                </c:pt>
                <c:pt idx="194">
                  <c:v>574.60754999999983</c:v>
                </c:pt>
                <c:pt idx="195">
                  <c:v>273.42442999999992</c:v>
                </c:pt>
                <c:pt idx="196">
                  <c:v>424.89338999999995</c:v>
                </c:pt>
                <c:pt idx="197">
                  <c:v>375.18925999999999</c:v>
                </c:pt>
                <c:pt idx="198">
                  <c:v>74.373199999999983</c:v>
                </c:pt>
                <c:pt idx="199">
                  <c:v>223.33951999999999</c:v>
                </c:pt>
                <c:pt idx="200">
                  <c:v>473.93539999999996</c:v>
                </c:pt>
                <c:pt idx="201">
                  <c:v>26.664259999999999</c:v>
                </c:pt>
                <c:pt idx="202">
                  <c:v>171.41381999999999</c:v>
                </c:pt>
                <c:pt idx="203">
                  <c:v>326.11216999999999</c:v>
                </c:pt>
                <c:pt idx="204">
                  <c:v>523.32950999999991</c:v>
                </c:pt>
                <c:pt idx="206">
                  <c:v>31.157499999999999</c:v>
                </c:pt>
                <c:pt idx="207">
                  <c:v>507.60949000000005</c:v>
                </c:pt>
                <c:pt idx="208">
                  <c:v>268.59980000000002</c:v>
                </c:pt>
                <c:pt idx="209">
                  <c:v>412.11966000000007</c:v>
                </c:pt>
                <c:pt idx="210">
                  <c:v>172.77050999999997</c:v>
                </c:pt>
                <c:pt idx="211">
                  <c:v>364.00318999999996</c:v>
                </c:pt>
                <c:pt idx="212">
                  <c:v>556.80891999999983</c:v>
                </c:pt>
                <c:pt idx="213">
                  <c:v>76.895899999999983</c:v>
                </c:pt>
                <c:pt idx="214">
                  <c:v>124.70272</c:v>
                </c:pt>
                <c:pt idx="215">
                  <c:v>221.26825000000002</c:v>
                </c:pt>
                <c:pt idx="216">
                  <c:v>319.51724000000002</c:v>
                </c:pt>
                <c:pt idx="217">
                  <c:v>462.84141</c:v>
                </c:pt>
                <c:pt idx="218">
                  <c:v>125.01153000000001</c:v>
                </c:pt>
                <c:pt idx="219">
                  <c:v>220.76657999999998</c:v>
                </c:pt>
                <c:pt idx="220">
                  <c:v>365.05462000000006</c:v>
                </c:pt>
                <c:pt idx="221">
                  <c:v>557.73969</c:v>
                </c:pt>
                <c:pt idx="222">
                  <c:v>461.61509000000001</c:v>
                </c:pt>
                <c:pt idx="223">
                  <c:v>30.768929999999997</c:v>
                </c:pt>
                <c:pt idx="224">
                  <c:v>269.79082</c:v>
                </c:pt>
                <c:pt idx="225">
                  <c:v>413.42337999999995</c:v>
                </c:pt>
                <c:pt idx="226">
                  <c:v>510.00394</c:v>
                </c:pt>
                <c:pt idx="227">
                  <c:v>77.567650000000015</c:v>
                </c:pt>
                <c:pt idx="228">
                  <c:v>172.96065999999999</c:v>
                </c:pt>
                <c:pt idx="229">
                  <c:v>317.97627999999986</c:v>
                </c:pt>
                <c:pt idx="230">
                  <c:v>412.69463000000002</c:v>
                </c:pt>
                <c:pt idx="231">
                  <c:v>78.632199999999983</c:v>
                </c:pt>
                <c:pt idx="232">
                  <c:v>318.79347999999993</c:v>
                </c:pt>
                <c:pt idx="233">
                  <c:v>509.22911999999997</c:v>
                </c:pt>
                <c:pt idx="234">
                  <c:v>124.91846000000001</c:v>
                </c:pt>
                <c:pt idx="235">
                  <c:v>173.15820000000002</c:v>
                </c:pt>
                <c:pt idx="236">
                  <c:v>461.24308000000002</c:v>
                </c:pt>
                <c:pt idx="237">
                  <c:v>269.24894</c:v>
                </c:pt>
                <c:pt idx="238">
                  <c:v>31.332170000000001</c:v>
                </c:pt>
                <c:pt idx="239">
                  <c:v>222.48828000000003</c:v>
                </c:pt>
                <c:pt idx="240">
                  <c:v>365.58584000000002</c:v>
                </c:pt>
                <c:pt idx="241">
                  <c:v>557.41913999999997</c:v>
                </c:pt>
                <c:pt idx="242">
                  <c:v>31.139820000000004</c:v>
                </c:pt>
                <c:pt idx="243">
                  <c:v>126.17291999999999</c:v>
                </c:pt>
                <c:pt idx="244">
                  <c:v>319.29494999999991</c:v>
                </c:pt>
                <c:pt idx="245">
                  <c:v>558.34786999999972</c:v>
                </c:pt>
                <c:pt idx="247">
                  <c:v>41.245170000000009</c:v>
                </c:pt>
                <c:pt idx="248">
                  <c:v>181.42633000000004</c:v>
                </c:pt>
                <c:pt idx="249">
                  <c:v>422.55654999999996</c:v>
                </c:pt>
                <c:pt idx="250">
                  <c:v>563.95754999999986</c:v>
                </c:pt>
                <c:pt idx="251">
                  <c:v>374.09062999999992</c:v>
                </c:pt>
                <c:pt idx="252">
                  <c:v>277.66426000000007</c:v>
                </c:pt>
                <c:pt idx="253">
                  <c:v>87.973759999999999</c:v>
                </c:pt>
                <c:pt idx="254">
                  <c:v>471.35329000000002</c:v>
                </c:pt>
                <c:pt idx="255">
                  <c:v>135.97643000000002</c:v>
                </c:pt>
                <c:pt idx="256">
                  <c:v>231.97483</c:v>
                </c:pt>
                <c:pt idx="257">
                  <c:v>329.78500999999994</c:v>
                </c:pt>
                <c:pt idx="258">
                  <c:v>518.55824999999993</c:v>
                </c:pt>
                <c:pt idx="259">
                  <c:v>329.40438</c:v>
                </c:pt>
                <c:pt idx="260">
                  <c:v>471.39869999999996</c:v>
                </c:pt>
                <c:pt idx="261">
                  <c:v>87.502349999999993</c:v>
                </c:pt>
                <c:pt idx="262">
                  <c:v>230.53362999999999</c:v>
                </c:pt>
                <c:pt idx="263">
                  <c:v>40.919110000000003</c:v>
                </c:pt>
                <c:pt idx="264">
                  <c:v>182.95353</c:v>
                </c:pt>
                <c:pt idx="265">
                  <c:v>423.85154999999992</c:v>
                </c:pt>
                <c:pt idx="266">
                  <c:v>519.84890999999993</c:v>
                </c:pt>
                <c:pt idx="267">
                  <c:v>564.94097999999997</c:v>
                </c:pt>
                <c:pt idx="268">
                  <c:v>134.91355999999996</c:v>
                </c:pt>
                <c:pt idx="269">
                  <c:v>374.28183999999993</c:v>
                </c:pt>
                <c:pt idx="270">
                  <c:v>278.01894999999996</c:v>
                </c:pt>
                <c:pt idx="271">
                  <c:v>278.75674999999995</c:v>
                </c:pt>
                <c:pt idx="272">
                  <c:v>182.17332999999999</c:v>
                </c:pt>
                <c:pt idx="273">
                  <c:v>87.655169999999998</c:v>
                </c:pt>
                <c:pt idx="274">
                  <c:v>471.71334999999993</c:v>
                </c:pt>
                <c:pt idx="275">
                  <c:v>423.10930999999999</c:v>
                </c:pt>
                <c:pt idx="276">
                  <c:v>566.72251999999992</c:v>
                </c:pt>
                <c:pt idx="277">
                  <c:v>134.90932000000001</c:v>
                </c:pt>
                <c:pt idx="278">
                  <c:v>328.87571000000003</c:v>
                </c:pt>
                <c:pt idx="279">
                  <c:v>40.492400000000011</c:v>
                </c:pt>
                <c:pt idx="280">
                  <c:v>230.44365999999997</c:v>
                </c:pt>
                <c:pt idx="281">
                  <c:v>374.41680999999994</c:v>
                </c:pt>
                <c:pt idx="282">
                  <c:v>518.45204999999987</c:v>
                </c:pt>
                <c:pt idx="283">
                  <c:v>40.492110000000011</c:v>
                </c:pt>
                <c:pt idx="284">
                  <c:v>329.35543000000001</c:v>
                </c:pt>
                <c:pt idx="285">
                  <c:v>181.96331000000001</c:v>
                </c:pt>
                <c:pt idx="286">
                  <c:v>568.34624999999983</c:v>
                </c:pt>
                <c:pt idx="288">
                  <c:v>33.712850000000003</c:v>
                </c:pt>
                <c:pt idx="289">
                  <c:v>261.89524</c:v>
                </c:pt>
                <c:pt idx="290">
                  <c:v>310.53122999999994</c:v>
                </c:pt>
                <c:pt idx="291">
                  <c:v>490.66381000000001</c:v>
                </c:pt>
                <c:pt idx="292">
                  <c:v>216.81076999999999</c:v>
                </c:pt>
                <c:pt idx="293">
                  <c:v>354.02895999999987</c:v>
                </c:pt>
                <c:pt idx="294">
                  <c:v>447.19809999999995</c:v>
                </c:pt>
                <c:pt idx="295">
                  <c:v>125.75837999999999</c:v>
                </c:pt>
                <c:pt idx="296">
                  <c:v>79.33283999999999</c:v>
                </c:pt>
                <c:pt idx="297">
                  <c:v>169.33491000000001</c:v>
                </c:pt>
                <c:pt idx="298">
                  <c:v>399.21456000000001</c:v>
                </c:pt>
                <c:pt idx="299">
                  <c:v>537.64716999999985</c:v>
                </c:pt>
                <c:pt idx="300">
                  <c:v>78.543400000000005</c:v>
                </c:pt>
                <c:pt idx="301">
                  <c:v>169.57154999999997</c:v>
                </c:pt>
                <c:pt idx="302">
                  <c:v>310.81423999999993</c:v>
                </c:pt>
                <c:pt idx="303">
                  <c:v>445.74945000000002</c:v>
                </c:pt>
                <c:pt idx="304">
                  <c:v>33.552390000000003</c:v>
                </c:pt>
                <c:pt idx="305">
                  <c:v>491.75684999999999</c:v>
                </c:pt>
                <c:pt idx="306">
                  <c:v>216.77748</c:v>
                </c:pt>
                <c:pt idx="307">
                  <c:v>400.32873999999987</c:v>
                </c:pt>
                <c:pt idx="308">
                  <c:v>125.03035</c:v>
                </c:pt>
                <c:pt idx="309">
                  <c:v>261.62050999999997</c:v>
                </c:pt>
                <c:pt idx="310">
                  <c:v>353.90617999999995</c:v>
                </c:pt>
                <c:pt idx="311">
                  <c:v>537.37657000000002</c:v>
                </c:pt>
                <c:pt idx="312">
                  <c:v>353.41194999999993</c:v>
                </c:pt>
                <c:pt idx="313">
                  <c:v>125.32469</c:v>
                </c:pt>
                <c:pt idx="314">
                  <c:v>261.92560999999995</c:v>
                </c:pt>
                <c:pt idx="315">
                  <c:v>444.66359</c:v>
                </c:pt>
                <c:pt idx="316">
                  <c:v>400.35154999999992</c:v>
                </c:pt>
                <c:pt idx="317">
                  <c:v>539.39580000000001</c:v>
                </c:pt>
                <c:pt idx="318">
                  <c:v>78.532449999999983</c:v>
                </c:pt>
                <c:pt idx="319">
                  <c:v>168.94611</c:v>
                </c:pt>
                <c:pt idx="320">
                  <c:v>33.479330000000004</c:v>
                </c:pt>
                <c:pt idx="321">
                  <c:v>216.2859</c:v>
                </c:pt>
                <c:pt idx="322">
                  <c:v>309.43153999999981</c:v>
                </c:pt>
                <c:pt idx="323">
                  <c:v>492.16869000000008</c:v>
                </c:pt>
                <c:pt idx="324">
                  <c:v>33.161030000000004</c:v>
                </c:pt>
                <c:pt idx="325">
                  <c:v>168.60733000000002</c:v>
                </c:pt>
                <c:pt idx="326">
                  <c:v>309.98626999999993</c:v>
                </c:pt>
                <c:pt idx="327">
                  <c:v>538.47598000000005</c:v>
                </c:pt>
                <c:pt idx="329">
                  <c:v>505.97004999999996</c:v>
                </c:pt>
                <c:pt idx="330">
                  <c:v>34.598010000000009</c:v>
                </c:pt>
                <c:pt idx="331">
                  <c:v>270.08217999999994</c:v>
                </c:pt>
                <c:pt idx="332">
                  <c:v>328.63756999999993</c:v>
                </c:pt>
                <c:pt idx="333">
                  <c:v>128.53729000000001</c:v>
                </c:pt>
                <c:pt idx="334">
                  <c:v>222.18849000000003</c:v>
                </c:pt>
                <c:pt idx="335">
                  <c:v>363.38558</c:v>
                </c:pt>
                <c:pt idx="336">
                  <c:v>457.75838999999996</c:v>
                </c:pt>
                <c:pt idx="337">
                  <c:v>411.58846999999992</c:v>
                </c:pt>
                <c:pt idx="338">
                  <c:v>553.20934000000011</c:v>
                </c:pt>
                <c:pt idx="339">
                  <c:v>81.386469999999989</c:v>
                </c:pt>
                <c:pt idx="340">
                  <c:v>174.75056999999998</c:v>
                </c:pt>
                <c:pt idx="341">
                  <c:v>81.390090000000001</c:v>
                </c:pt>
                <c:pt idx="342">
                  <c:v>174.59775999999999</c:v>
                </c:pt>
                <c:pt idx="343">
                  <c:v>328.65197000000001</c:v>
                </c:pt>
                <c:pt idx="344">
                  <c:v>459.96697999999986</c:v>
                </c:pt>
                <c:pt idx="345">
                  <c:v>506.04748000000006</c:v>
                </c:pt>
                <c:pt idx="346">
                  <c:v>34.935380000000002</c:v>
                </c:pt>
                <c:pt idx="347">
                  <c:v>223.28104000000002</c:v>
                </c:pt>
                <c:pt idx="348">
                  <c:v>412.40217999999993</c:v>
                </c:pt>
                <c:pt idx="349">
                  <c:v>365.95653999999996</c:v>
                </c:pt>
                <c:pt idx="350">
                  <c:v>554.83470999999997</c:v>
                </c:pt>
                <c:pt idx="351">
                  <c:v>129.01432</c:v>
                </c:pt>
                <c:pt idx="352">
                  <c:v>271.57732999999996</c:v>
                </c:pt>
                <c:pt idx="353">
                  <c:v>128.30964999999998</c:v>
                </c:pt>
                <c:pt idx="354">
                  <c:v>270.46537999999987</c:v>
                </c:pt>
                <c:pt idx="355">
                  <c:v>366.29722999999996</c:v>
                </c:pt>
                <c:pt idx="356">
                  <c:v>461.87970000000001</c:v>
                </c:pt>
                <c:pt idx="357">
                  <c:v>412.50871999999987</c:v>
                </c:pt>
                <c:pt idx="358">
                  <c:v>553.3347</c:v>
                </c:pt>
                <c:pt idx="359">
                  <c:v>81.283090000000001</c:v>
                </c:pt>
                <c:pt idx="360">
                  <c:v>174.86274000000003</c:v>
                </c:pt>
                <c:pt idx="361">
                  <c:v>222.94615000000002</c:v>
                </c:pt>
                <c:pt idx="362">
                  <c:v>330.02091999999993</c:v>
                </c:pt>
                <c:pt idx="363">
                  <c:v>507.84573999999992</c:v>
                </c:pt>
                <c:pt idx="364">
                  <c:v>33.720470000000006</c:v>
                </c:pt>
                <c:pt idx="365">
                  <c:v>33.496980000000001</c:v>
                </c:pt>
                <c:pt idx="366">
                  <c:v>174.07004999999998</c:v>
                </c:pt>
                <c:pt idx="367">
                  <c:v>330.46138999999994</c:v>
                </c:pt>
                <c:pt idx="368">
                  <c:v>555.85265999999979</c:v>
                </c:pt>
                <c:pt idx="370">
                  <c:v>34.236810000000006</c:v>
                </c:pt>
                <c:pt idx="371">
                  <c:v>509.72216999999995</c:v>
                </c:pt>
                <c:pt idx="372">
                  <c:v>321.58586000000008</c:v>
                </c:pt>
                <c:pt idx="373">
                  <c:v>272.31029999999993</c:v>
                </c:pt>
                <c:pt idx="374">
                  <c:v>128.78385999999998</c:v>
                </c:pt>
                <c:pt idx="375">
                  <c:v>224.01854</c:v>
                </c:pt>
                <c:pt idx="376">
                  <c:v>365.42269999999996</c:v>
                </c:pt>
                <c:pt idx="377">
                  <c:v>461.23642999999987</c:v>
                </c:pt>
                <c:pt idx="378">
                  <c:v>81.090140000000005</c:v>
                </c:pt>
                <c:pt idx="379">
                  <c:v>414.51276999999999</c:v>
                </c:pt>
                <c:pt idx="380">
                  <c:v>174.89801000000003</c:v>
                </c:pt>
                <c:pt idx="381">
                  <c:v>556.27751000000001</c:v>
                </c:pt>
                <c:pt idx="382">
                  <c:v>321.08552999999995</c:v>
                </c:pt>
                <c:pt idx="383">
                  <c:v>81.067340000000002</c:v>
                </c:pt>
                <c:pt idx="384">
                  <c:v>174.89293000000004</c:v>
                </c:pt>
                <c:pt idx="385">
                  <c:v>461.41404999999992</c:v>
                </c:pt>
                <c:pt idx="386">
                  <c:v>34.137190000000004</c:v>
                </c:pt>
                <c:pt idx="387">
                  <c:v>415.99286999999993</c:v>
                </c:pt>
                <c:pt idx="388">
                  <c:v>224.34046000000001</c:v>
                </c:pt>
                <c:pt idx="389">
                  <c:v>558.56602999999984</c:v>
                </c:pt>
                <c:pt idx="390">
                  <c:v>366.40242999999992</c:v>
                </c:pt>
                <c:pt idx="391">
                  <c:v>509.58747</c:v>
                </c:pt>
                <c:pt idx="392">
                  <c:v>272.65208000000007</c:v>
                </c:pt>
                <c:pt idx="393">
                  <c:v>128.93791000000002</c:v>
                </c:pt>
                <c:pt idx="394">
                  <c:v>128.76271</c:v>
                </c:pt>
                <c:pt idx="395">
                  <c:v>367.66728999999998</c:v>
                </c:pt>
                <c:pt idx="396">
                  <c:v>272.63204000000002</c:v>
                </c:pt>
                <c:pt idx="397">
                  <c:v>464.19740000000002</c:v>
                </c:pt>
                <c:pt idx="398">
                  <c:v>81.217140000000015</c:v>
                </c:pt>
                <c:pt idx="399">
                  <c:v>175.61908999999997</c:v>
                </c:pt>
                <c:pt idx="400">
                  <c:v>415.96351999999996</c:v>
                </c:pt>
                <c:pt idx="401">
                  <c:v>558.99280999999996</c:v>
                </c:pt>
                <c:pt idx="402">
                  <c:v>33.959609999999998</c:v>
                </c:pt>
                <c:pt idx="403">
                  <c:v>511.52400999999992</c:v>
                </c:pt>
                <c:pt idx="404">
                  <c:v>322.66014000000001</c:v>
                </c:pt>
                <c:pt idx="405">
                  <c:v>224.83879000000002</c:v>
                </c:pt>
                <c:pt idx="406">
                  <c:v>35.15645</c:v>
                </c:pt>
                <c:pt idx="407">
                  <c:v>319.98676999999986</c:v>
                </c:pt>
                <c:pt idx="408">
                  <c:v>174.36918</c:v>
                </c:pt>
                <c:pt idx="409">
                  <c:v>556.7913400000001</c:v>
                </c:pt>
                <c:pt idx="411">
                  <c:v>38.00665</c:v>
                </c:pt>
                <c:pt idx="412">
                  <c:v>543.88827000000003</c:v>
                </c:pt>
                <c:pt idx="413">
                  <c:v>340.50725</c:v>
                </c:pt>
                <c:pt idx="414">
                  <c:v>290.48799999999994</c:v>
                </c:pt>
                <c:pt idx="415">
                  <c:v>239.28943000000001</c:v>
                </c:pt>
                <c:pt idx="416">
                  <c:v>138.93961999999999</c:v>
                </c:pt>
                <c:pt idx="417">
                  <c:v>391.46</c:v>
                </c:pt>
                <c:pt idx="418">
                  <c:v>492.78540999999996</c:v>
                </c:pt>
                <c:pt idx="419">
                  <c:v>598.49045000000001</c:v>
                </c:pt>
                <c:pt idx="420">
                  <c:v>189.79725000000002</c:v>
                </c:pt>
                <c:pt idx="421">
                  <c:v>444.78119999999996</c:v>
                </c:pt>
                <c:pt idx="422">
                  <c:v>87.440590000000014</c:v>
                </c:pt>
                <c:pt idx="423">
                  <c:v>341.33267000000001</c:v>
                </c:pt>
                <c:pt idx="424">
                  <c:v>87.784319999999994</c:v>
                </c:pt>
                <c:pt idx="425">
                  <c:v>188.77937999999997</c:v>
                </c:pt>
                <c:pt idx="426">
                  <c:v>492.83262999999999</c:v>
                </c:pt>
                <c:pt idx="427">
                  <c:v>39.045000000000002</c:v>
                </c:pt>
                <c:pt idx="428">
                  <c:v>240.02367999999998</c:v>
                </c:pt>
                <c:pt idx="429">
                  <c:v>443.12109999999996</c:v>
                </c:pt>
                <c:pt idx="430">
                  <c:v>595.16871000000003</c:v>
                </c:pt>
                <c:pt idx="431">
                  <c:v>545.52464999999984</c:v>
                </c:pt>
                <c:pt idx="432">
                  <c:v>290.71837999999997</c:v>
                </c:pt>
                <c:pt idx="433">
                  <c:v>138.34335999999999</c:v>
                </c:pt>
                <c:pt idx="434">
                  <c:v>393.26288000000005</c:v>
                </c:pt>
                <c:pt idx="435">
                  <c:v>495.59699999999987</c:v>
                </c:pt>
                <c:pt idx="436">
                  <c:v>291.63704999999999</c:v>
                </c:pt>
                <c:pt idx="437">
                  <c:v>138.08069</c:v>
                </c:pt>
                <c:pt idx="438">
                  <c:v>393.64407000000006</c:v>
                </c:pt>
                <c:pt idx="439">
                  <c:v>86.773589999999999</c:v>
                </c:pt>
                <c:pt idx="440">
                  <c:v>188.97702000000001</c:v>
                </c:pt>
                <c:pt idx="441">
                  <c:v>442.02954999999992</c:v>
                </c:pt>
                <c:pt idx="442">
                  <c:v>596.21185000000003</c:v>
                </c:pt>
                <c:pt idx="443">
                  <c:v>37.528110000000012</c:v>
                </c:pt>
                <c:pt idx="444">
                  <c:v>546.48877000000016</c:v>
                </c:pt>
                <c:pt idx="445">
                  <c:v>342.22115999999994</c:v>
                </c:pt>
                <c:pt idx="446">
                  <c:v>239.53183000000001</c:v>
                </c:pt>
                <c:pt idx="447">
                  <c:v>37.872770000000003</c:v>
                </c:pt>
                <c:pt idx="448">
                  <c:v>340.65602999999999</c:v>
                </c:pt>
                <c:pt idx="449">
                  <c:v>188.85255000000001</c:v>
                </c:pt>
                <c:pt idx="450">
                  <c:v>594.39368000000002</c:v>
                </c:pt>
                <c:pt idx="452">
                  <c:v>171.93817000000001</c:v>
                </c:pt>
                <c:pt idx="453">
                  <c:v>549.82488999999998</c:v>
                </c:pt>
                <c:pt idx="454">
                  <c:v>70.551950000000005</c:v>
                </c:pt>
                <c:pt idx="455">
                  <c:v>77.226839999999982</c:v>
                </c:pt>
                <c:pt idx="456">
                  <c:v>35.020030000000006</c:v>
                </c:pt>
                <c:pt idx="457">
                  <c:v>266.67066000000005</c:v>
                </c:pt>
                <c:pt idx="458">
                  <c:v>315.01274000000001</c:v>
                </c:pt>
                <c:pt idx="459">
                  <c:v>500.89981</c:v>
                </c:pt>
                <c:pt idx="460">
                  <c:v>549.61624999999992</c:v>
                </c:pt>
                <c:pt idx="461">
                  <c:v>172.34236000000001</c:v>
                </c:pt>
                <c:pt idx="462">
                  <c:v>80.394530000000003</c:v>
                </c:pt>
                <c:pt idx="463">
                  <c:v>409.53388999999999</c:v>
                </c:pt>
                <c:pt idx="464">
                  <c:v>126.69773000000001</c:v>
                </c:pt>
                <c:pt idx="465">
                  <c:v>219.62095000000002</c:v>
                </c:pt>
                <c:pt idx="466">
                  <c:v>360.00900999999999</c:v>
                </c:pt>
                <c:pt idx="467">
                  <c:v>453.35577000000001</c:v>
                </c:pt>
                <c:pt idx="468">
                  <c:v>504.10061999999999</c:v>
                </c:pt>
                <c:pt idx="469">
                  <c:v>172.92615000000001</c:v>
                </c:pt>
                <c:pt idx="470">
                  <c:v>80.494130000000027</c:v>
                </c:pt>
                <c:pt idx="471">
                  <c:v>316.98866999999996</c:v>
                </c:pt>
                <c:pt idx="472">
                  <c:v>35.671780000000005</c:v>
                </c:pt>
                <c:pt idx="473">
                  <c:v>268.71349999999995</c:v>
                </c:pt>
                <c:pt idx="474">
                  <c:v>408.97324999999995</c:v>
                </c:pt>
                <c:pt idx="475">
                  <c:v>550.90404999999998</c:v>
                </c:pt>
                <c:pt idx="476">
                  <c:v>35.880829999999996</c:v>
                </c:pt>
                <c:pt idx="477">
                  <c:v>221.69804000000002</c:v>
                </c:pt>
                <c:pt idx="478">
                  <c:v>458.13828999999993</c:v>
                </c:pt>
                <c:pt idx="479">
                  <c:v>318.38369</c:v>
                </c:pt>
                <c:pt idx="480">
                  <c:v>364.02144999999996</c:v>
                </c:pt>
                <c:pt idx="481">
                  <c:v>505.91777999999994</c:v>
                </c:pt>
                <c:pt idx="482">
                  <c:v>127.09739999999999</c:v>
                </c:pt>
                <c:pt idx="483">
                  <c:v>269.22499999999997</c:v>
                </c:pt>
                <c:pt idx="484">
                  <c:v>552.62279000000001</c:v>
                </c:pt>
                <c:pt idx="485">
                  <c:v>173.63838000000001</c:v>
                </c:pt>
                <c:pt idx="486">
                  <c:v>80.921360000000007</c:v>
                </c:pt>
                <c:pt idx="487">
                  <c:v>410.63918999999999</c:v>
                </c:pt>
                <c:pt idx="488">
                  <c:v>220.99803000000003</c:v>
                </c:pt>
                <c:pt idx="489">
                  <c:v>363.07904000000002</c:v>
                </c:pt>
                <c:pt idx="490">
                  <c:v>458.39184</c:v>
                </c:pt>
                <c:pt idx="491">
                  <c:v>127.27489</c:v>
                </c:pt>
                <c:pt idx="492">
                  <c:v>319.46194000000003</c:v>
                </c:pt>
                <c:pt idx="493">
                  <c:v>249.26005999999998</c:v>
                </c:pt>
                <c:pt idx="494">
                  <c:v>250.12132000000003</c:v>
                </c:pt>
                <c:pt idx="495">
                  <c:v>35.54224</c:v>
                </c:pt>
              </c:numCache>
            </c:numRef>
          </c:xVal>
          <c:yVal>
            <c:numRef>
              <c:f>creat!$E$5:$E$500</c:f>
              <c:numCache>
                <c:formatCode>General</c:formatCode>
                <c:ptCount val="496"/>
                <c:pt idx="0">
                  <c:v>4.6141678461074669</c:v>
                </c:pt>
                <c:pt idx="1">
                  <c:v>4.5621975595775703</c:v>
                </c:pt>
                <c:pt idx="2">
                  <c:v>22.494719662572773</c:v>
                </c:pt>
                <c:pt idx="3">
                  <c:v>6.7042481140669885</c:v>
                </c:pt>
                <c:pt idx="4">
                  <c:v>5.3028067265031389</c:v>
                </c:pt>
                <c:pt idx="5">
                  <c:v>0</c:v>
                </c:pt>
                <c:pt idx="6">
                  <c:v>4.6578351784134382</c:v>
                </c:pt>
                <c:pt idx="7">
                  <c:v>4.4555519114437239</c:v>
                </c:pt>
                <c:pt idx="8">
                  <c:v>5.8187842495542519</c:v>
                </c:pt>
                <c:pt idx="9">
                  <c:v>5.4680317737951025</c:v>
                </c:pt>
                <c:pt idx="10">
                  <c:v>5.3101950859820377</c:v>
                </c:pt>
                <c:pt idx="11">
                  <c:v>4.7972776705992688</c:v>
                </c:pt>
                <c:pt idx="12">
                  <c:v>4.5607849952731589</c:v>
                </c:pt>
                <c:pt idx="13">
                  <c:v>21.497714326271712</c:v>
                </c:pt>
                <c:pt idx="14">
                  <c:v>6.6168305531217433</c:v>
                </c:pt>
                <c:pt idx="15">
                  <c:v>5.5928555583794566</c:v>
                </c:pt>
                <c:pt idx="16">
                  <c:v>4.4035098552377656</c:v>
                </c:pt>
                <c:pt idx="17">
                  <c:v>8.6883261845560291</c:v>
                </c:pt>
                <c:pt idx="18">
                  <c:v>5.5968326649083826</c:v>
                </c:pt>
                <c:pt idx="19">
                  <c:v>5.7097856864536416</c:v>
                </c:pt>
                <c:pt idx="20">
                  <c:v>4.4062137472141547</c:v>
                </c:pt>
                <c:pt idx="21">
                  <c:v>4.8190605086385725</c:v>
                </c:pt>
                <c:pt idx="22">
                  <c:v>23.437752213820172</c:v>
                </c:pt>
                <c:pt idx="23">
                  <c:v>4.8127814607914097</c:v>
                </c:pt>
                <c:pt idx="24">
                  <c:v>5.5613001044631236</c:v>
                </c:pt>
                <c:pt idx="25">
                  <c:v>9.594209904556612</c:v>
                </c:pt>
                <c:pt idx="26">
                  <c:v>9.722720630264531</c:v>
                </c:pt>
                <c:pt idx="27">
                  <c:v>5.1360770358334076</c:v>
                </c:pt>
                <c:pt idx="28">
                  <c:v>5.9097112487886738</c:v>
                </c:pt>
                <c:pt idx="29">
                  <c:v>5.8336880135726128</c:v>
                </c:pt>
                <c:pt idx="30">
                  <c:v>5.2090910777187149</c:v>
                </c:pt>
                <c:pt idx="31">
                  <c:v>4.8175952118671193</c:v>
                </c:pt>
                <c:pt idx="32">
                  <c:v>6.4023560076066781</c:v>
                </c:pt>
                <c:pt idx="33">
                  <c:v>22.661377433413378</c:v>
                </c:pt>
                <c:pt idx="34">
                  <c:v>5.7367047030770735</c:v>
                </c:pt>
                <c:pt idx="35">
                  <c:v>5.4314933402924863</c:v>
                </c:pt>
                <c:pt idx="36">
                  <c:v>4.2410502471262026</c:v>
                </c:pt>
                <c:pt idx="37">
                  <c:v>5.6421403408725945</c:v>
                </c:pt>
                <c:pt idx="38">
                  <c:v>4.8728041065336374</c:v>
                </c:pt>
                <c:pt idx="39">
                  <c:v>4.8951705183241581</c:v>
                </c:pt>
                <c:pt idx="40">
                  <c:v>6.5308823547815074</c:v>
                </c:pt>
                <c:pt idx="41">
                  <c:v>0</c:v>
                </c:pt>
                <c:pt idx="42">
                  <c:v>25.993615675341466</c:v>
                </c:pt>
                <c:pt idx="43">
                  <c:v>5.0130244702636224</c:v>
                </c:pt>
                <c:pt idx="44">
                  <c:v>4.453958602534561</c:v>
                </c:pt>
                <c:pt idx="45">
                  <c:v>6.2369749385110227</c:v>
                </c:pt>
                <c:pt idx="46">
                  <c:v>8.2137298283478621</c:v>
                </c:pt>
                <c:pt idx="47">
                  <c:v>4.393010638106567</c:v>
                </c:pt>
                <c:pt idx="48">
                  <c:v>5.2825033541221522</c:v>
                </c:pt>
                <c:pt idx="49">
                  <c:v>5.9781935767632435</c:v>
                </c:pt>
                <c:pt idx="50">
                  <c:v>24.140531185113073</c:v>
                </c:pt>
                <c:pt idx="51">
                  <c:v>4.2178122720496969</c:v>
                </c:pt>
                <c:pt idx="52">
                  <c:v>4.0120248617257799</c:v>
                </c:pt>
                <c:pt idx="53">
                  <c:v>5.2928049567252256</c:v>
                </c:pt>
                <c:pt idx="54">
                  <c:v>5.451205413253839</c:v>
                </c:pt>
                <c:pt idx="55">
                  <c:v>3.73399793733237</c:v>
                </c:pt>
                <c:pt idx="56">
                  <c:v>4.5426238769707288</c:v>
                </c:pt>
                <c:pt idx="57">
                  <c:v>6.4076929304945676</c:v>
                </c:pt>
                <c:pt idx="58">
                  <c:v>8.6816325217739152</c:v>
                </c:pt>
                <c:pt idx="59">
                  <c:v>4.9102914088953469</c:v>
                </c:pt>
                <c:pt idx="60">
                  <c:v>4.6553896807216031</c:v>
                </c:pt>
                <c:pt idx="61">
                  <c:v>5.1743479093200415</c:v>
                </c:pt>
                <c:pt idx="62">
                  <c:v>5.1184358404150085</c:v>
                </c:pt>
                <c:pt idx="63">
                  <c:v>4.0036823204600624</c:v>
                </c:pt>
                <c:pt idx="64">
                  <c:v>4.840860037106844</c:v>
                </c:pt>
                <c:pt idx="65">
                  <c:v>6.7129759304868193</c:v>
                </c:pt>
                <c:pt idx="66">
                  <c:v>24.734952862446896</c:v>
                </c:pt>
                <c:pt idx="67">
                  <c:v>4.5334490603078414</c:v>
                </c:pt>
                <c:pt idx="68">
                  <c:v>5.565308990027602</c:v>
                </c:pt>
                <c:pt idx="69">
                  <c:v>6.0012095724985786</c:v>
                </c:pt>
                <c:pt idx="70">
                  <c:v>9.3135048906477635</c:v>
                </c:pt>
                <c:pt idx="71">
                  <c:v>4.7309488957961934</c:v>
                </c:pt>
                <c:pt idx="72">
                  <c:v>5.0115001382357773</c:v>
                </c:pt>
                <c:pt idx="73">
                  <c:v>5.7975777387269778</c:v>
                </c:pt>
                <c:pt idx="74">
                  <c:v>24.390133238032604</c:v>
                </c:pt>
                <c:pt idx="75">
                  <c:v>4.4881233406956724</c:v>
                </c:pt>
                <c:pt idx="76">
                  <c:v>4.6097208293832521</c:v>
                </c:pt>
                <c:pt idx="77">
                  <c:v>5.2887474149741722</c:v>
                </c:pt>
                <c:pt idx="78">
                  <c:v>5.1135565073911016</c:v>
                </c:pt>
                <c:pt idx="79">
                  <c:v>4.2704489119045315</c:v>
                </c:pt>
                <c:pt idx="80">
                  <c:v>4.818110595969336</c:v>
                </c:pt>
                <c:pt idx="81">
                  <c:v>6.0404582382287861</c:v>
                </c:pt>
                <c:pt idx="82">
                  <c:v>0</c:v>
                </c:pt>
                <c:pt idx="83">
                  <c:v>9.0356507234491978</c:v>
                </c:pt>
                <c:pt idx="84">
                  <c:v>4.2843333227738736</c:v>
                </c:pt>
                <c:pt idx="85">
                  <c:v>5.3612587370008375</c:v>
                </c:pt>
                <c:pt idx="86">
                  <c:v>5.739365571291863</c:v>
                </c:pt>
                <c:pt idx="87">
                  <c:v>9.6778436100524878</c:v>
                </c:pt>
                <c:pt idx="88">
                  <c:v>4.5673428622692729</c:v>
                </c:pt>
                <c:pt idx="89">
                  <c:v>4.3860218424936157</c:v>
                </c:pt>
                <c:pt idx="90">
                  <c:v>5.5778872936475388</c:v>
                </c:pt>
                <c:pt idx="91">
                  <c:v>27.888311218180963</c:v>
                </c:pt>
                <c:pt idx="92">
                  <c:v>5.245205225208565</c:v>
                </c:pt>
                <c:pt idx="93">
                  <c:v>5.3569795193392418</c:v>
                </c:pt>
                <c:pt idx="94">
                  <c:v>5.9767400081840893</c:v>
                </c:pt>
                <c:pt idx="95">
                  <c:v>5.8580677927802283</c:v>
                </c:pt>
                <c:pt idx="96">
                  <c:v>5.2364870777539956</c:v>
                </c:pt>
                <c:pt idx="97">
                  <c:v>5.4352514410048274</c:v>
                </c:pt>
                <c:pt idx="98">
                  <c:v>6.2887702624367625</c:v>
                </c:pt>
                <c:pt idx="99">
                  <c:v>5.4650648942848736</c:v>
                </c:pt>
                <c:pt idx="100">
                  <c:v>5.1779558007691655</c:v>
                </c:pt>
                <c:pt idx="101">
                  <c:v>6.1105685042297653</c:v>
                </c:pt>
                <c:pt idx="102">
                  <c:v>6.2168075222221884</c:v>
                </c:pt>
                <c:pt idx="103">
                  <c:v>28.842971687391177</c:v>
                </c:pt>
                <c:pt idx="104">
                  <c:v>4.3322155811543155</c:v>
                </c:pt>
                <c:pt idx="105">
                  <c:v>5.2207976289386577</c:v>
                </c:pt>
                <c:pt idx="106">
                  <c:v>6.614116157911746</c:v>
                </c:pt>
                <c:pt idx="107">
                  <c:v>9.1349149281091755</c:v>
                </c:pt>
                <c:pt idx="108">
                  <c:v>4.1930559737080841</c:v>
                </c:pt>
                <c:pt idx="109">
                  <c:v>4.8556172996610387</c:v>
                </c:pt>
                <c:pt idx="110">
                  <c:v>5.3404851693122488</c:v>
                </c:pt>
                <c:pt idx="111">
                  <c:v>6.871179203140807</c:v>
                </c:pt>
                <c:pt idx="112">
                  <c:v>5.4338418849182721</c:v>
                </c:pt>
                <c:pt idx="113">
                  <c:v>5.398365897133921</c:v>
                </c:pt>
                <c:pt idx="114">
                  <c:v>6.4164698812793208</c:v>
                </c:pt>
                <c:pt idx="115">
                  <c:v>25.852586657751282</c:v>
                </c:pt>
                <c:pt idx="116">
                  <c:v>4.6957740747099592</c:v>
                </c:pt>
                <c:pt idx="117">
                  <c:v>5.7964930480030796</c:v>
                </c:pt>
                <c:pt idx="118">
                  <c:v>5.4378900006937192</c:v>
                </c:pt>
                <c:pt idx="119">
                  <c:v>8.6660636624022676</c:v>
                </c:pt>
                <c:pt idx="120">
                  <c:v>5.7848261667083065</c:v>
                </c:pt>
                <c:pt idx="121">
                  <c:v>4.9659706214038213</c:v>
                </c:pt>
                <c:pt idx="122">
                  <c:v>6.7648920439884899</c:v>
                </c:pt>
                <c:pt idx="123">
                  <c:v>0</c:v>
                </c:pt>
                <c:pt idx="124">
                  <c:v>24.61812628020877</c:v>
                </c:pt>
                <c:pt idx="125">
                  <c:v>5.4431441829831035</c:v>
                </c:pt>
                <c:pt idx="126">
                  <c:v>4.0319688015236776</c:v>
                </c:pt>
                <c:pt idx="127">
                  <c:v>3.8903817911541383</c:v>
                </c:pt>
                <c:pt idx="128">
                  <c:v>8.2671272076974649</c:v>
                </c:pt>
                <c:pt idx="129">
                  <c:v>3.8128207798235287</c:v>
                </c:pt>
                <c:pt idx="130">
                  <c:v>4.4269270545236221</c:v>
                </c:pt>
                <c:pt idx="131">
                  <c:v>5.2515928075789287</c:v>
                </c:pt>
                <c:pt idx="132">
                  <c:v>5.2653846136052627</c:v>
                </c:pt>
                <c:pt idx="133">
                  <c:v>4.431626069359746</c:v>
                </c:pt>
                <c:pt idx="134">
                  <c:v>5.331799109179534</c:v>
                </c:pt>
                <c:pt idx="135">
                  <c:v>4.0447212721097188</c:v>
                </c:pt>
                <c:pt idx="136">
                  <c:v>4.6141470953705106</c:v>
                </c:pt>
                <c:pt idx="137">
                  <c:v>24.385534156532387</c:v>
                </c:pt>
                <c:pt idx="138">
                  <c:v>4.7710684002803392</c:v>
                </c:pt>
                <c:pt idx="139">
                  <c:v>5.6975104900079447</c:v>
                </c:pt>
                <c:pt idx="140">
                  <c:v>24.285510264316521</c:v>
                </c:pt>
                <c:pt idx="141">
                  <c:v>4.7777717735238587</c:v>
                </c:pt>
                <c:pt idx="142">
                  <c:v>4.1672594241525962</c:v>
                </c:pt>
                <c:pt idx="143">
                  <c:v>4.581568578303191</c:v>
                </c:pt>
                <c:pt idx="144">
                  <c:v>9.6922344321912028</c:v>
                </c:pt>
                <c:pt idx="145">
                  <c:v>4.2401177721421792</c:v>
                </c:pt>
                <c:pt idx="146">
                  <c:v>4.0081666537797718</c:v>
                </c:pt>
                <c:pt idx="147">
                  <c:v>5.6360626087892127</c:v>
                </c:pt>
                <c:pt idx="148">
                  <c:v>4.1846573454951681</c:v>
                </c:pt>
                <c:pt idx="149">
                  <c:v>5.7370525712556155</c:v>
                </c:pt>
                <c:pt idx="150">
                  <c:v>5.4496331513025371</c:v>
                </c:pt>
                <c:pt idx="151">
                  <c:v>4.2811893355846093</c:v>
                </c:pt>
                <c:pt idx="152">
                  <c:v>4.917709210464662</c:v>
                </c:pt>
                <c:pt idx="153">
                  <c:v>4.6108602994515042</c:v>
                </c:pt>
                <c:pt idx="154">
                  <c:v>5.455368938612466</c:v>
                </c:pt>
                <c:pt idx="155">
                  <c:v>3.5084449061698009</c:v>
                </c:pt>
                <c:pt idx="156">
                  <c:v>5.6007105781832767</c:v>
                </c:pt>
                <c:pt idx="157">
                  <c:v>26.110997404677146</c:v>
                </c:pt>
                <c:pt idx="158">
                  <c:v>4.3611299850355918</c:v>
                </c:pt>
                <c:pt idx="159">
                  <c:v>4.6527463554616864</c:v>
                </c:pt>
                <c:pt idx="160">
                  <c:v>10.503449804337356</c:v>
                </c:pt>
                <c:pt idx="161">
                  <c:v>4.3072869124767079</c:v>
                </c:pt>
                <c:pt idx="162">
                  <c:v>4.0300548291266365</c:v>
                </c:pt>
                <c:pt idx="163">
                  <c:v>5.3152192069215616</c:v>
                </c:pt>
                <c:pt idx="164">
                  <c:v>0</c:v>
                </c:pt>
                <c:pt idx="165">
                  <c:v>34.99644327064879</c:v>
                </c:pt>
                <c:pt idx="166">
                  <c:v>5.1797746736697352</c:v>
                </c:pt>
                <c:pt idx="167">
                  <c:v>3.898796014454057</c:v>
                </c:pt>
                <c:pt idx="168">
                  <c:v>5.5873968832199754</c:v>
                </c:pt>
                <c:pt idx="169">
                  <c:v>11.02910060840172</c:v>
                </c:pt>
                <c:pt idx="170">
                  <c:v>3.6308146853848271</c:v>
                </c:pt>
                <c:pt idx="171">
                  <c:v>4.4752915573147902</c:v>
                </c:pt>
                <c:pt idx="172">
                  <c:v>4.8610321918764354</c:v>
                </c:pt>
                <c:pt idx="173">
                  <c:v>5.1702358056017976</c:v>
                </c:pt>
                <c:pt idx="174">
                  <c:v>4.6453593588850506</c:v>
                </c:pt>
                <c:pt idx="175">
                  <c:v>3.3259961988280571</c:v>
                </c:pt>
                <c:pt idx="176">
                  <c:v>3.7096124938605244</c:v>
                </c:pt>
                <c:pt idx="177">
                  <c:v>37.631317651256573</c:v>
                </c:pt>
                <c:pt idx="178">
                  <c:v>3.662220165180837</c:v>
                </c:pt>
                <c:pt idx="179">
                  <c:v>3.4283785956057011</c:v>
                </c:pt>
                <c:pt idx="180">
                  <c:v>5.1430342786037704</c:v>
                </c:pt>
                <c:pt idx="181">
                  <c:v>10.786905840764659</c:v>
                </c:pt>
                <c:pt idx="182">
                  <c:v>3.6962869126046694</c:v>
                </c:pt>
                <c:pt idx="183">
                  <c:v>3.9780513528292611</c:v>
                </c:pt>
                <c:pt idx="184">
                  <c:v>4.7889835846249724</c:v>
                </c:pt>
                <c:pt idx="185">
                  <c:v>4.2509562654564119</c:v>
                </c:pt>
                <c:pt idx="186">
                  <c:v>4.4105788366732535</c:v>
                </c:pt>
                <c:pt idx="187">
                  <c:v>4.1273786435034205</c:v>
                </c:pt>
                <c:pt idx="188">
                  <c:v>5.3293348949482375</c:v>
                </c:pt>
                <c:pt idx="189">
                  <c:v>4.2466492945928582</c:v>
                </c:pt>
                <c:pt idx="190">
                  <c:v>5.1770722523663375</c:v>
                </c:pt>
                <c:pt idx="191">
                  <c:v>38.576565480117495</c:v>
                </c:pt>
                <c:pt idx="192">
                  <c:v>3.7231934470499803</c:v>
                </c:pt>
                <c:pt idx="193">
                  <c:v>5.6852340758659334</c:v>
                </c:pt>
                <c:pt idx="194">
                  <c:v>5.4470968924790499</c:v>
                </c:pt>
                <c:pt idx="195">
                  <c:v>3.9060116171770032</c:v>
                </c:pt>
                <c:pt idx="196">
                  <c:v>4.3220818285735136</c:v>
                </c:pt>
                <c:pt idx="197">
                  <c:v>3.9978223257243561</c:v>
                </c:pt>
                <c:pt idx="198">
                  <c:v>10.941871534369907</c:v>
                </c:pt>
                <c:pt idx="199">
                  <c:v>3.64609452012792</c:v>
                </c:pt>
                <c:pt idx="200">
                  <c:v>4.90024167850724</c:v>
                </c:pt>
                <c:pt idx="201">
                  <c:v>37.297266078263554</c:v>
                </c:pt>
                <c:pt idx="202">
                  <c:v>4.4928057726033996</c:v>
                </c:pt>
                <c:pt idx="203">
                  <c:v>4.5188868603094434</c:v>
                </c:pt>
                <c:pt idx="204">
                  <c:v>4.9661636699982772</c:v>
                </c:pt>
                <c:pt idx="205">
                  <c:v>0</c:v>
                </c:pt>
                <c:pt idx="206">
                  <c:v>27.85698467463693</c:v>
                </c:pt>
                <c:pt idx="207">
                  <c:v>5.1571474757101177</c:v>
                </c:pt>
                <c:pt idx="208">
                  <c:v>3.7968271011370818</c:v>
                </c:pt>
                <c:pt idx="209">
                  <c:v>4.6985091660029026</c:v>
                </c:pt>
                <c:pt idx="210">
                  <c:v>3.837923497476508</c:v>
                </c:pt>
                <c:pt idx="211">
                  <c:v>4.9081465467376804</c:v>
                </c:pt>
                <c:pt idx="212">
                  <c:v>6.0186733359084839</c:v>
                </c:pt>
                <c:pt idx="213">
                  <c:v>9.1964591090032126</c:v>
                </c:pt>
                <c:pt idx="214">
                  <c:v>5.0723512686812287</c:v>
                </c:pt>
                <c:pt idx="215">
                  <c:v>3.9749625172160941</c:v>
                </c:pt>
                <c:pt idx="216">
                  <c:v>4.6922225542509066</c:v>
                </c:pt>
                <c:pt idx="217">
                  <c:v>5.0864809179455213</c:v>
                </c:pt>
                <c:pt idx="218">
                  <c:v>5.3347239250651519</c:v>
                </c:pt>
                <c:pt idx="219">
                  <c:v>4.1431950433802065</c:v>
                </c:pt>
                <c:pt idx="220">
                  <c:v>4.0922177618242443</c:v>
                </c:pt>
                <c:pt idx="221">
                  <c:v>5.824690367651618</c:v>
                </c:pt>
                <c:pt idx="222">
                  <c:v>5.3648874433459257</c:v>
                </c:pt>
                <c:pt idx="223">
                  <c:v>27.526111567740575</c:v>
                </c:pt>
                <c:pt idx="224">
                  <c:v>4.237468124378732</c:v>
                </c:pt>
                <c:pt idx="225">
                  <c:v>4.9923422327977693</c:v>
                </c:pt>
                <c:pt idx="226">
                  <c:v>5.5818235443435995</c:v>
                </c:pt>
                <c:pt idx="227">
                  <c:v>9.714359014357143</c:v>
                </c:pt>
                <c:pt idx="228">
                  <c:v>4.9204194757351178</c:v>
                </c:pt>
                <c:pt idx="229">
                  <c:v>4.5024836443774978</c:v>
                </c:pt>
                <c:pt idx="230">
                  <c:v>5.0100506517373384</c:v>
                </c:pt>
                <c:pt idx="231">
                  <c:v>10.779934937595542</c:v>
                </c:pt>
                <c:pt idx="232">
                  <c:v>4.3432412733158783</c:v>
                </c:pt>
                <c:pt idx="233">
                  <c:v>5.359909503996942</c:v>
                </c:pt>
                <c:pt idx="234">
                  <c:v>5.6169120240515298</c:v>
                </c:pt>
                <c:pt idx="235">
                  <c:v>5.0103373677943059</c:v>
                </c:pt>
                <c:pt idx="236">
                  <c:v>4.7908751281428437</c:v>
                </c:pt>
                <c:pt idx="237">
                  <c:v>3.8182063038019765</c:v>
                </c:pt>
                <c:pt idx="238">
                  <c:v>27.532979681905207</c:v>
                </c:pt>
                <c:pt idx="239">
                  <c:v>4.5325263874573514</c:v>
                </c:pt>
                <c:pt idx="240">
                  <c:v>4.7758961342704094</c:v>
                </c:pt>
                <c:pt idx="241">
                  <c:v>5.1996653720932509</c:v>
                </c:pt>
                <c:pt idx="242">
                  <c:v>27.50381986793758</c:v>
                </c:pt>
                <c:pt idx="243">
                  <c:v>6.4809627929669862</c:v>
                </c:pt>
                <c:pt idx="244">
                  <c:v>4.4868169697015254</c:v>
                </c:pt>
                <c:pt idx="245">
                  <c:v>5.7990908069551699</c:v>
                </c:pt>
                <c:pt idx="246">
                  <c:v>0</c:v>
                </c:pt>
                <c:pt idx="247">
                  <c:v>21.094106291718521</c:v>
                </c:pt>
                <c:pt idx="248">
                  <c:v>4.4914649378621068</c:v>
                </c:pt>
                <c:pt idx="249">
                  <c:v>4.4083756363497386</c:v>
                </c:pt>
                <c:pt idx="250">
                  <c:v>5.418975240246362</c:v>
                </c:pt>
                <c:pt idx="251">
                  <c:v>4.0033988555126347</c:v>
                </c:pt>
                <c:pt idx="252">
                  <c:v>3.5395877020686783</c:v>
                </c:pt>
                <c:pt idx="253">
                  <c:v>8.8718499698091797</c:v>
                </c:pt>
                <c:pt idx="254">
                  <c:v>5.2415948979585982</c:v>
                </c:pt>
                <c:pt idx="255">
                  <c:v>5.9774697717832437</c:v>
                </c:pt>
                <c:pt idx="256">
                  <c:v>4.6186390135515998</c:v>
                </c:pt>
                <c:pt idx="257">
                  <c:v>4.1640946627622633</c:v>
                </c:pt>
                <c:pt idx="258">
                  <c:v>5.3229892688044185</c:v>
                </c:pt>
                <c:pt idx="259">
                  <c:v>3.9072552708619122</c:v>
                </c:pt>
                <c:pt idx="260">
                  <c:v>5.2007186273530257</c:v>
                </c:pt>
                <c:pt idx="261">
                  <c:v>8.0696118447104546</c:v>
                </c:pt>
                <c:pt idx="262">
                  <c:v>3.7295816666748363</c:v>
                </c:pt>
                <c:pt idx="263">
                  <c:v>20.353204163042648</c:v>
                </c:pt>
                <c:pt idx="264">
                  <c:v>5.1231698016430727</c:v>
                </c:pt>
                <c:pt idx="265">
                  <c:v>4.5467404802459734</c:v>
                </c:pt>
                <c:pt idx="266">
                  <c:v>5.6640245720626767</c:v>
                </c:pt>
                <c:pt idx="267">
                  <c:v>5.3887576008382325</c:v>
                </c:pt>
                <c:pt idx="268">
                  <c:v>4.9102403049774983</c:v>
                </c:pt>
                <c:pt idx="269">
                  <c:v>4.082476991135878</c:v>
                </c:pt>
                <c:pt idx="270">
                  <c:v>4.0137407899713322</c:v>
                </c:pt>
                <c:pt idx="271">
                  <c:v>3.7167064115936199</c:v>
                </c:pt>
                <c:pt idx="272">
                  <c:v>4.2373820580652497</c:v>
                </c:pt>
                <c:pt idx="273">
                  <c:v>8.0616807884805901</c:v>
                </c:pt>
                <c:pt idx="274">
                  <c:v>4.4255181669121715</c:v>
                </c:pt>
                <c:pt idx="275">
                  <c:v>4.0020178237155779</c:v>
                </c:pt>
                <c:pt idx="276">
                  <c:v>5.0774971850421631</c:v>
                </c:pt>
                <c:pt idx="277">
                  <c:v>5.8801423059578104</c:v>
                </c:pt>
                <c:pt idx="278">
                  <c:v>3.8614101357622301</c:v>
                </c:pt>
                <c:pt idx="279">
                  <c:v>19.854836957058609</c:v>
                </c:pt>
                <c:pt idx="280">
                  <c:v>3.4916300149025572</c:v>
                </c:pt>
                <c:pt idx="281">
                  <c:v>3.7362852378342737</c:v>
                </c:pt>
                <c:pt idx="282">
                  <c:v>4.9012671470775384</c:v>
                </c:pt>
                <c:pt idx="283">
                  <c:v>19.864166130142387</c:v>
                </c:pt>
                <c:pt idx="284">
                  <c:v>3.4435230049190326</c:v>
                </c:pt>
                <c:pt idx="285">
                  <c:v>4.225000083808105</c:v>
                </c:pt>
                <c:pt idx="286">
                  <c:v>5.434785573055156</c:v>
                </c:pt>
                <c:pt idx="287">
                  <c:v>0</c:v>
                </c:pt>
                <c:pt idx="288">
                  <c:v>23.56801634984879</c:v>
                </c:pt>
                <c:pt idx="289">
                  <c:v>3.8462325623023932</c:v>
                </c:pt>
                <c:pt idx="290">
                  <c:v>3.3823103718102687</c:v>
                </c:pt>
                <c:pt idx="291">
                  <c:v>4.8751751224529887</c:v>
                </c:pt>
                <c:pt idx="292">
                  <c:v>3.9722473196326908</c:v>
                </c:pt>
                <c:pt idx="293">
                  <c:v>3.9505496951435832</c:v>
                </c:pt>
                <c:pt idx="294">
                  <c:v>4.248065901890012</c:v>
                </c:pt>
                <c:pt idx="295">
                  <c:v>5.7031030456976319</c:v>
                </c:pt>
                <c:pt idx="296">
                  <c:v>9.508962492707937</c:v>
                </c:pt>
                <c:pt idx="297">
                  <c:v>4.3222629049142904</c:v>
                </c:pt>
                <c:pt idx="298">
                  <c:v>4.7217892052834944</c:v>
                </c:pt>
                <c:pt idx="299">
                  <c:v>5.8942856520569045</c:v>
                </c:pt>
                <c:pt idx="300">
                  <c:v>9.745885714140206</c:v>
                </c:pt>
                <c:pt idx="301">
                  <c:v>4.7845467001982351</c:v>
                </c:pt>
                <c:pt idx="302">
                  <c:v>3.4566466452759692</c:v>
                </c:pt>
                <c:pt idx="303">
                  <c:v>4.4436510241347476</c:v>
                </c:pt>
                <c:pt idx="304">
                  <c:v>23.807096901293765</c:v>
                </c:pt>
                <c:pt idx="305">
                  <c:v>4.6890389020508811</c:v>
                </c:pt>
                <c:pt idx="306">
                  <c:v>3.3791609718869329</c:v>
                </c:pt>
                <c:pt idx="307">
                  <c:v>3.8451298800081157</c:v>
                </c:pt>
                <c:pt idx="308">
                  <c:v>5.446253649613876</c:v>
                </c:pt>
                <c:pt idx="309">
                  <c:v>3.6488652972964544</c:v>
                </c:pt>
                <c:pt idx="310">
                  <c:v>3.7153010439094341</c:v>
                </c:pt>
                <c:pt idx="311">
                  <c:v>4.7969918003682217</c:v>
                </c:pt>
                <c:pt idx="312">
                  <c:v>3.6832172766087852</c:v>
                </c:pt>
                <c:pt idx="313">
                  <c:v>6.3705563524633497</c:v>
                </c:pt>
                <c:pt idx="314">
                  <c:v>3.4759029481691384</c:v>
                </c:pt>
                <c:pt idx="315">
                  <c:v>4.3052749158077006</c:v>
                </c:pt>
                <c:pt idx="316">
                  <c:v>3.6355572995783332</c:v>
                </c:pt>
                <c:pt idx="317">
                  <c:v>5.3994154199940008</c:v>
                </c:pt>
                <c:pt idx="318">
                  <c:v>9.0014764597309771</c:v>
                </c:pt>
                <c:pt idx="319">
                  <c:v>4.634294332080211</c:v>
                </c:pt>
                <c:pt idx="320">
                  <c:v>26.699249955121559</c:v>
                </c:pt>
                <c:pt idx="321">
                  <c:v>4.2579243492063039</c:v>
                </c:pt>
                <c:pt idx="322">
                  <c:v>3.9373846635026286</c:v>
                </c:pt>
                <c:pt idx="323">
                  <c:v>4.8118623718221496</c:v>
                </c:pt>
                <c:pt idx="324">
                  <c:v>24.863039537674187</c:v>
                </c:pt>
                <c:pt idx="325">
                  <c:v>4.2941786694564215</c:v>
                </c:pt>
                <c:pt idx="326">
                  <c:v>3.3873693825213622</c:v>
                </c:pt>
                <c:pt idx="327">
                  <c:v>4.7536623639182567</c:v>
                </c:pt>
                <c:pt idx="328">
                  <c:v>0</c:v>
                </c:pt>
                <c:pt idx="329">
                  <c:v>4.2550166753941276</c:v>
                </c:pt>
                <c:pt idx="330">
                  <c:v>23.188038849633259</c:v>
                </c:pt>
                <c:pt idx="331">
                  <c:v>3.0846648231290197</c:v>
                </c:pt>
                <c:pt idx="332">
                  <c:v>3.5352531361523876</c:v>
                </c:pt>
                <c:pt idx="333">
                  <c:v>5.769251864575641</c:v>
                </c:pt>
                <c:pt idx="334">
                  <c:v>3.4273512547837202</c:v>
                </c:pt>
                <c:pt idx="335">
                  <c:v>3.6127437968231977</c:v>
                </c:pt>
                <c:pt idx="336">
                  <c:v>4.6475609108988696</c:v>
                </c:pt>
                <c:pt idx="337">
                  <c:v>4.2488410814812188</c:v>
                </c:pt>
                <c:pt idx="338">
                  <c:v>4.6918079871898044</c:v>
                </c:pt>
                <c:pt idx="339">
                  <c:v>8.8897208590076495</c:v>
                </c:pt>
                <c:pt idx="340">
                  <c:v>4.6258103764697278</c:v>
                </c:pt>
                <c:pt idx="341">
                  <c:v>9.2518388909509728</c:v>
                </c:pt>
                <c:pt idx="342">
                  <c:v>4.6588799306474487</c:v>
                </c:pt>
                <c:pt idx="343">
                  <c:v>3.8353094308243447</c:v>
                </c:pt>
                <c:pt idx="344">
                  <c:v>4.838314698155072</c:v>
                </c:pt>
                <c:pt idx="345">
                  <c:v>4.4824786006245905</c:v>
                </c:pt>
                <c:pt idx="346">
                  <c:v>25.330052227856118</c:v>
                </c:pt>
                <c:pt idx="347">
                  <c:v>4.0848340727900574</c:v>
                </c:pt>
                <c:pt idx="348">
                  <c:v>4.5237782205709962</c:v>
                </c:pt>
                <c:pt idx="349">
                  <c:v>3.4918763851029961</c:v>
                </c:pt>
                <c:pt idx="350">
                  <c:v>5.7252600508717286</c:v>
                </c:pt>
                <c:pt idx="351">
                  <c:v>6.365177136925575</c:v>
                </c:pt>
                <c:pt idx="352">
                  <c:v>3.473820881882888</c:v>
                </c:pt>
                <c:pt idx="353">
                  <c:v>5.9834081068727105</c:v>
                </c:pt>
                <c:pt idx="354">
                  <c:v>3.3985532640073943</c:v>
                </c:pt>
                <c:pt idx="355">
                  <c:v>3.1800049375202755</c:v>
                </c:pt>
                <c:pt idx="356">
                  <c:v>3.7569955986374808</c:v>
                </c:pt>
                <c:pt idx="357">
                  <c:v>4.0562609197691639</c:v>
                </c:pt>
                <c:pt idx="358">
                  <c:v>4.6350409616458172</c:v>
                </c:pt>
                <c:pt idx="359">
                  <c:v>9.4719455178192682</c:v>
                </c:pt>
                <c:pt idx="360">
                  <c:v>4.7106032994793514</c:v>
                </c:pt>
                <c:pt idx="361">
                  <c:v>3.9858414240389433</c:v>
                </c:pt>
                <c:pt idx="362">
                  <c:v>2.9763446511209048</c:v>
                </c:pt>
                <c:pt idx="363">
                  <c:v>4.0653742610895964</c:v>
                </c:pt>
                <c:pt idx="364">
                  <c:v>26.106931487016649</c:v>
                </c:pt>
                <c:pt idx="365">
                  <c:v>24.15402821388675</c:v>
                </c:pt>
                <c:pt idx="366">
                  <c:v>3.940608967481769</c:v>
                </c:pt>
                <c:pt idx="367">
                  <c:v>3.223968161605808</c:v>
                </c:pt>
                <c:pt idx="368">
                  <c:v>3.9052165370585787</c:v>
                </c:pt>
                <c:pt idx="369">
                  <c:v>0</c:v>
                </c:pt>
                <c:pt idx="370">
                  <c:v>26.45366200881449</c:v>
                </c:pt>
                <c:pt idx="371">
                  <c:v>4.7353875151241711</c:v>
                </c:pt>
                <c:pt idx="372">
                  <c:v>4.007735290351385</c:v>
                </c:pt>
                <c:pt idx="373">
                  <c:v>4.1898782381716755</c:v>
                </c:pt>
                <c:pt idx="374">
                  <c:v>6.0717546437884371</c:v>
                </c:pt>
                <c:pt idx="375">
                  <c:v>3.7538500161638404</c:v>
                </c:pt>
                <c:pt idx="376">
                  <c:v>4.0113983066733407</c:v>
                </c:pt>
                <c:pt idx="377">
                  <c:v>4.2853033096279916</c:v>
                </c:pt>
                <c:pt idx="378">
                  <c:v>8.2817960358682345</c:v>
                </c:pt>
                <c:pt idx="379">
                  <c:v>3.1592199198109148</c:v>
                </c:pt>
                <c:pt idx="380">
                  <c:v>4.8472478331800355</c:v>
                </c:pt>
                <c:pt idx="381">
                  <c:v>4.7475027347411549</c:v>
                </c:pt>
                <c:pt idx="382">
                  <c:v>3.8416461806921038</c:v>
                </c:pt>
                <c:pt idx="383">
                  <c:v>8.4592389487554431</c:v>
                </c:pt>
                <c:pt idx="384">
                  <c:v>4.4895754219453012</c:v>
                </c:pt>
                <c:pt idx="385">
                  <c:v>3.8836918815107606</c:v>
                </c:pt>
                <c:pt idx="386">
                  <c:v>22.639297493437514</c:v>
                </c:pt>
                <c:pt idx="387">
                  <c:v>3.1655879101966349</c:v>
                </c:pt>
                <c:pt idx="388">
                  <c:v>3.6547353072201068</c:v>
                </c:pt>
                <c:pt idx="389">
                  <c:v>4.5979308838383881</c:v>
                </c:pt>
                <c:pt idx="390">
                  <c:v>3.7854361391653435</c:v>
                </c:pt>
                <c:pt idx="391">
                  <c:v>4.489874917842859</c:v>
                </c:pt>
                <c:pt idx="392">
                  <c:v>3.470191755001466</c:v>
                </c:pt>
                <c:pt idx="393">
                  <c:v>5.8757660954796007</c:v>
                </c:pt>
                <c:pt idx="394">
                  <c:v>4.7636617775441374</c:v>
                </c:pt>
                <c:pt idx="395">
                  <c:v>2.8676905144322196</c:v>
                </c:pt>
                <c:pt idx="396">
                  <c:v>2.9744339660151464</c:v>
                </c:pt>
                <c:pt idx="397">
                  <c:v>3.08737403527034</c:v>
                </c:pt>
                <c:pt idx="398">
                  <c:v>7.5696952638322408</c:v>
                </c:pt>
                <c:pt idx="399">
                  <c:v>4.3162790559955653</c:v>
                </c:pt>
                <c:pt idx="400">
                  <c:v>3.1992757441806434</c:v>
                </c:pt>
                <c:pt idx="401">
                  <c:v>4.2182045239544319</c:v>
                </c:pt>
                <c:pt idx="402">
                  <c:v>20.914816159549538</c:v>
                </c:pt>
                <c:pt idx="403">
                  <c:v>3.5541381527721452</c:v>
                </c:pt>
                <c:pt idx="404">
                  <c:v>3.0032528963757348</c:v>
                </c:pt>
                <c:pt idx="405">
                  <c:v>3.3142813124016546</c:v>
                </c:pt>
                <c:pt idx="406">
                  <c:v>23.701283832696422</c:v>
                </c:pt>
                <c:pt idx="407">
                  <c:v>3.6961184363966049</c:v>
                </c:pt>
                <c:pt idx="408">
                  <c:v>3.8451577279883984</c:v>
                </c:pt>
                <c:pt idx="409">
                  <c:v>3.7902834480148346</c:v>
                </c:pt>
                <c:pt idx="410">
                  <c:v>0</c:v>
                </c:pt>
                <c:pt idx="411">
                  <c:v>20.494439788826426</c:v>
                </c:pt>
                <c:pt idx="412">
                  <c:v>3.7639348243344175</c:v>
                </c:pt>
                <c:pt idx="413">
                  <c:v>3.4583081564342604</c:v>
                </c:pt>
                <c:pt idx="414">
                  <c:v>3.5769567073338653</c:v>
                </c:pt>
                <c:pt idx="415">
                  <c:v>3.6764557464991245</c:v>
                </c:pt>
                <c:pt idx="416">
                  <c:v>6.3292169648945356</c:v>
                </c:pt>
                <c:pt idx="417">
                  <c:v>3.9367010677974763</c:v>
                </c:pt>
                <c:pt idx="418">
                  <c:v>3.1511403716274802</c:v>
                </c:pt>
                <c:pt idx="419">
                  <c:v>3.9981673893042067</c:v>
                </c:pt>
                <c:pt idx="420">
                  <c:v>4.3827768842804629</c:v>
                </c:pt>
                <c:pt idx="421">
                  <c:v>3.1227286584954586</c:v>
                </c:pt>
                <c:pt idx="422">
                  <c:v>7.2063900758217683</c:v>
                </c:pt>
                <c:pt idx="423">
                  <c:v>4.0574932367300205</c:v>
                </c:pt>
                <c:pt idx="424">
                  <c:v>8.0166822503153217</c:v>
                </c:pt>
                <c:pt idx="425">
                  <c:v>4.2260706651330251</c:v>
                </c:pt>
                <c:pt idx="426">
                  <c:v>3.3711931776919881</c:v>
                </c:pt>
                <c:pt idx="427">
                  <c:v>22.569496734537069</c:v>
                </c:pt>
                <c:pt idx="428">
                  <c:v>3.8893537504299576</c:v>
                </c:pt>
                <c:pt idx="429">
                  <c:v>3.5952181017784977</c:v>
                </c:pt>
                <c:pt idx="430">
                  <c:v>4.4637427259910902</c:v>
                </c:pt>
                <c:pt idx="431">
                  <c:v>3.3321225722797307</c:v>
                </c:pt>
                <c:pt idx="432">
                  <c:v>3.7185884153592204</c:v>
                </c:pt>
                <c:pt idx="433">
                  <c:v>5.0875517263712542</c:v>
                </c:pt>
                <c:pt idx="434">
                  <c:v>3.0275728032099036</c:v>
                </c:pt>
                <c:pt idx="435">
                  <c:v>3.4912903024029611</c:v>
                </c:pt>
                <c:pt idx="436">
                  <c:v>3.5492335421716832</c:v>
                </c:pt>
                <c:pt idx="437">
                  <c:v>5.0183048766630565</c:v>
                </c:pt>
                <c:pt idx="438">
                  <c:v>3.3007787974552749</c:v>
                </c:pt>
                <c:pt idx="439">
                  <c:v>7.9681271686465891</c:v>
                </c:pt>
                <c:pt idx="440">
                  <c:v>4.0437509280228889</c:v>
                </c:pt>
                <c:pt idx="441">
                  <c:v>4.2426349098154166</c:v>
                </c:pt>
                <c:pt idx="442">
                  <c:v>3.9737636881923772</c:v>
                </c:pt>
                <c:pt idx="443">
                  <c:v>19.900522568282813</c:v>
                </c:pt>
                <c:pt idx="444">
                  <c:v>3.5104399309065393</c:v>
                </c:pt>
                <c:pt idx="445">
                  <c:v>3.8295352631029598</c:v>
                </c:pt>
                <c:pt idx="446">
                  <c:v>3.1077999111850811</c:v>
                </c:pt>
                <c:pt idx="447">
                  <c:v>19.871533030195572</c:v>
                </c:pt>
                <c:pt idx="448">
                  <c:v>3.8752110156394415</c:v>
                </c:pt>
                <c:pt idx="449">
                  <c:v>3.5848390715402045</c:v>
                </c:pt>
                <c:pt idx="450">
                  <c:v>4.2327418420734224</c:v>
                </c:pt>
                <c:pt idx="451">
                  <c:v>0</c:v>
                </c:pt>
                <c:pt idx="452">
                  <c:v>3.7607007216605837</c:v>
                </c:pt>
                <c:pt idx="453">
                  <c:v>3.8079251013900084</c:v>
                </c:pt>
                <c:pt idx="454">
                  <c:v>9.3796840484210584</c:v>
                </c:pt>
                <c:pt idx="455">
                  <c:v>8.51459155910044</c:v>
                </c:pt>
                <c:pt idx="456">
                  <c:v>21.116743760642127</c:v>
                </c:pt>
                <c:pt idx="457">
                  <c:v>3.4106789250830962</c:v>
                </c:pt>
                <c:pt idx="458">
                  <c:v>3.4060495458056708</c:v>
                </c:pt>
                <c:pt idx="459">
                  <c:v>3.5547907275109574</c:v>
                </c:pt>
                <c:pt idx="460">
                  <c:v>4.3133859306379669</c:v>
                </c:pt>
                <c:pt idx="461">
                  <c:v>3.7356051060226867</c:v>
                </c:pt>
                <c:pt idx="462">
                  <c:v>8.0583343170238066</c:v>
                </c:pt>
                <c:pt idx="463">
                  <c:v>3.3236028402924123</c:v>
                </c:pt>
                <c:pt idx="464">
                  <c:v>5.6015605015180618</c:v>
                </c:pt>
                <c:pt idx="465">
                  <c:v>4.1758356841640119</c:v>
                </c:pt>
                <c:pt idx="466">
                  <c:v>3.7313260576450578</c:v>
                </c:pt>
                <c:pt idx="467">
                  <c:v>3.2996293396684897</c:v>
                </c:pt>
                <c:pt idx="468">
                  <c:v>3.4098033840942303</c:v>
                </c:pt>
                <c:pt idx="469">
                  <c:v>3.8663325355939513</c:v>
                </c:pt>
                <c:pt idx="470">
                  <c:v>8.8576769511019045</c:v>
                </c:pt>
                <c:pt idx="471">
                  <c:v>3.1513208342746131</c:v>
                </c:pt>
                <c:pt idx="472">
                  <c:v>19.346273160464662</c:v>
                </c:pt>
                <c:pt idx="473">
                  <c:v>2.7581643646485947</c:v>
                </c:pt>
                <c:pt idx="474">
                  <c:v>3.5649079738100236</c:v>
                </c:pt>
                <c:pt idx="475">
                  <c:v>4.0967714795344126</c:v>
                </c:pt>
                <c:pt idx="476">
                  <c:v>20.67254297071722</c:v>
                </c:pt>
                <c:pt idx="477">
                  <c:v>3.2082241232263491</c:v>
                </c:pt>
                <c:pt idx="478">
                  <c:v>3.4114350057926828</c:v>
                </c:pt>
                <c:pt idx="479">
                  <c:v>3.1360023498691145</c:v>
                </c:pt>
                <c:pt idx="480">
                  <c:v>3.1023748737883441</c:v>
                </c:pt>
                <c:pt idx="481">
                  <c:v>3.8993371610699281</c:v>
                </c:pt>
                <c:pt idx="482">
                  <c:v>5.4959110099813211</c:v>
                </c:pt>
                <c:pt idx="483">
                  <c:v>3.29766552140403</c:v>
                </c:pt>
                <c:pt idx="484">
                  <c:v>3.9886140055859802</c:v>
                </c:pt>
                <c:pt idx="485">
                  <c:v>3.7955260812730458</c:v>
                </c:pt>
                <c:pt idx="486">
                  <c:v>10.001067703261535</c:v>
                </c:pt>
                <c:pt idx="487">
                  <c:v>3.2173305231777811</c:v>
                </c:pt>
                <c:pt idx="488">
                  <c:v>3.3670797879963006</c:v>
                </c:pt>
                <c:pt idx="489">
                  <c:v>3.515625688555307</c:v>
                </c:pt>
                <c:pt idx="490">
                  <c:v>3.9080364083269896</c:v>
                </c:pt>
                <c:pt idx="491">
                  <c:v>5.2294211371936772</c:v>
                </c:pt>
                <c:pt idx="492">
                  <c:v>2.8951242204313918</c:v>
                </c:pt>
                <c:pt idx="493">
                  <c:v>3.4640648004337318</c:v>
                </c:pt>
                <c:pt idx="494">
                  <c:v>4.5341996435969545</c:v>
                </c:pt>
                <c:pt idx="495">
                  <c:v>19.910506484678514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40-499F-8A49-E43B1DF1E569}"/>
            </c:ext>
          </c:extLst>
        </c:ser>
        <c:ser>
          <c:idx val="2"/>
          <c:order val="2"/>
          <c:tx>
            <c:v>2011</c:v>
          </c:tx>
          <c:spPr>
            <a:ln w="28575">
              <a:noFill/>
            </a:ln>
          </c:spPr>
          <c:xVal>
            <c:numRef>
              <c:f>creat!$D$503:$D$542</c:f>
              <c:numCache>
                <c:formatCode>General</c:formatCode>
                <c:ptCount val="40"/>
                <c:pt idx="0">
                  <c:v>29.861830000000001</c:v>
                </c:pt>
                <c:pt idx="1">
                  <c:v>149.81390999999999</c:v>
                </c:pt>
                <c:pt idx="2">
                  <c:v>278.44736999999992</c:v>
                </c:pt>
                <c:pt idx="3">
                  <c:v>483.71929</c:v>
                </c:pt>
                <c:pt idx="4">
                  <c:v>234.66269</c:v>
                </c:pt>
                <c:pt idx="5">
                  <c:v>359.27932999999996</c:v>
                </c:pt>
                <c:pt idx="6">
                  <c:v>401.26620000000003</c:v>
                </c:pt>
                <c:pt idx="7">
                  <c:v>69.446700000000007</c:v>
                </c:pt>
                <c:pt idx="8">
                  <c:v>192.55861000000002</c:v>
                </c:pt>
                <c:pt idx="9">
                  <c:v>109.52093000000001</c:v>
                </c:pt>
                <c:pt idx="10">
                  <c:v>317.16753</c:v>
                </c:pt>
                <c:pt idx="11">
                  <c:v>441.30588999999998</c:v>
                </c:pt>
                <c:pt idx="12">
                  <c:v>487.85037999999992</c:v>
                </c:pt>
                <c:pt idx="13">
                  <c:v>318.90778999999992</c:v>
                </c:pt>
                <c:pt idx="14">
                  <c:v>110.19292</c:v>
                </c:pt>
                <c:pt idx="15">
                  <c:v>68.871660000000006</c:v>
                </c:pt>
                <c:pt idx="16">
                  <c:v>29.71876</c:v>
                </c:pt>
                <c:pt idx="17">
                  <c:v>234.37979999999999</c:v>
                </c:pt>
                <c:pt idx="18">
                  <c:v>358.68954000000002</c:v>
                </c:pt>
                <c:pt idx="19">
                  <c:v>400.03131999999988</c:v>
                </c:pt>
                <c:pt idx="20">
                  <c:v>444.45965999999999</c:v>
                </c:pt>
                <c:pt idx="21">
                  <c:v>279.77974999999992</c:v>
                </c:pt>
                <c:pt idx="22">
                  <c:v>194.38006000000001</c:v>
                </c:pt>
                <c:pt idx="23">
                  <c:v>150.83203000000003</c:v>
                </c:pt>
                <c:pt idx="24">
                  <c:v>194.63015999999999</c:v>
                </c:pt>
                <c:pt idx="25">
                  <c:v>29.518809999999995</c:v>
                </c:pt>
                <c:pt idx="26">
                  <c:v>279.23107999999996</c:v>
                </c:pt>
                <c:pt idx="27">
                  <c:v>400.34773000000001</c:v>
                </c:pt>
                <c:pt idx="28">
                  <c:v>445.00943999999993</c:v>
                </c:pt>
                <c:pt idx="29">
                  <c:v>236.43378999999999</c:v>
                </c:pt>
                <c:pt idx="30">
                  <c:v>320.17371000000003</c:v>
                </c:pt>
                <c:pt idx="31">
                  <c:v>110.51505</c:v>
                </c:pt>
                <c:pt idx="32">
                  <c:v>69.524500000000003</c:v>
                </c:pt>
                <c:pt idx="33">
                  <c:v>151.10826</c:v>
                </c:pt>
                <c:pt idx="34">
                  <c:v>359.55342999999999</c:v>
                </c:pt>
                <c:pt idx="35">
                  <c:v>486.67234000000002</c:v>
                </c:pt>
                <c:pt idx="36">
                  <c:v>489.20292999999992</c:v>
                </c:pt>
                <c:pt idx="37">
                  <c:v>280.97034999999994</c:v>
                </c:pt>
                <c:pt idx="38">
                  <c:v>151.82472000000001</c:v>
                </c:pt>
                <c:pt idx="39">
                  <c:v>29.522039999999997</c:v>
                </c:pt>
              </c:numCache>
            </c:numRef>
          </c:xVal>
          <c:yVal>
            <c:numRef>
              <c:f>creat!$F$503:$F$542</c:f>
              <c:numCache>
                <c:formatCode>General</c:formatCode>
                <c:ptCount val="40"/>
                <c:pt idx="0">
                  <c:v>25.408724113692966</c:v>
                </c:pt>
                <c:pt idx="1">
                  <c:v>3.8660695792533541</c:v>
                </c:pt>
                <c:pt idx="2">
                  <c:v>3.4116070121258462</c:v>
                </c:pt>
                <c:pt idx="3">
                  <c:v>4.1387516301034823</c:v>
                </c:pt>
                <c:pt idx="4">
                  <c:v>3.0431595239959113</c:v>
                </c:pt>
                <c:pt idx="5">
                  <c:v>3.0993266437008771</c:v>
                </c:pt>
                <c:pt idx="6">
                  <c:v>3.3484355273382107</c:v>
                </c:pt>
                <c:pt idx="7">
                  <c:v>9.2823561090735751</c:v>
                </c:pt>
                <c:pt idx="8">
                  <c:v>3.9237040608051759</c:v>
                </c:pt>
                <c:pt idx="9">
                  <c:v>5.6385295486442635</c:v>
                </c:pt>
                <c:pt idx="10">
                  <c:v>3.494430845427337</c:v>
                </c:pt>
                <c:pt idx="11">
                  <c:v>3.9557641072952823</c:v>
                </c:pt>
                <c:pt idx="12">
                  <c:v>3.0964862628578871</c:v>
                </c:pt>
                <c:pt idx="13">
                  <c:v>3.4165926144356642</c:v>
                </c:pt>
                <c:pt idx="14">
                  <c:v>5.4516206667361216</c:v>
                </c:pt>
                <c:pt idx="15">
                  <c:v>9.503488082035485</c:v>
                </c:pt>
                <c:pt idx="16">
                  <c:v>25.043608818133727</c:v>
                </c:pt>
                <c:pt idx="17">
                  <c:v>3.9755644471067906</c:v>
                </c:pt>
                <c:pt idx="18">
                  <c:v>3.9976688475498889</c:v>
                </c:pt>
                <c:pt idx="19">
                  <c:v>4.091102166700348</c:v>
                </c:pt>
                <c:pt idx="20">
                  <c:v>4.094173585967285</c:v>
                </c:pt>
                <c:pt idx="21">
                  <c:v>3.1385652464125804</c:v>
                </c:pt>
                <c:pt idx="22">
                  <c:v>3.1108849333619926</c:v>
                </c:pt>
                <c:pt idx="23">
                  <c:v>4.0231773052447819</c:v>
                </c:pt>
                <c:pt idx="24">
                  <c:v>3.2709319049010701</c:v>
                </c:pt>
                <c:pt idx="25">
                  <c:v>23.061058355672195</c:v>
                </c:pt>
                <c:pt idx="26">
                  <c:v>3.7202484766380581</c:v>
                </c:pt>
                <c:pt idx="27">
                  <c:v>4.5771659552059898</c:v>
                </c:pt>
                <c:pt idx="28">
                  <c:v>3.8433274584017814</c:v>
                </c:pt>
                <c:pt idx="29">
                  <c:v>3.0865850435337521</c:v>
                </c:pt>
                <c:pt idx="30">
                  <c:v>3.5494044779629159</c:v>
                </c:pt>
                <c:pt idx="31">
                  <c:v>5.6158595593993743</c:v>
                </c:pt>
                <c:pt idx="32">
                  <c:v>9.34745305611691</c:v>
                </c:pt>
                <c:pt idx="33">
                  <c:v>3.9055839832978023</c:v>
                </c:pt>
                <c:pt idx="34">
                  <c:v>3.8595348680166954</c:v>
                </c:pt>
                <c:pt idx="35">
                  <c:v>3.9362602772945761</c:v>
                </c:pt>
                <c:pt idx="36">
                  <c:v>3.1132663085235408</c:v>
                </c:pt>
                <c:pt idx="37">
                  <c:v>3.6132994104182168</c:v>
                </c:pt>
                <c:pt idx="38">
                  <c:v>3.6933840549812977</c:v>
                </c:pt>
                <c:pt idx="39">
                  <c:v>21.534826184098396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840-499F-8A49-E43B1DF1E569}"/>
            </c:ext>
          </c:extLst>
        </c:ser>
        <c:ser>
          <c:idx val="3"/>
          <c:order val="3"/>
          <c:tx>
            <c:v>2012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creat!$D$544:$D$575</c:f>
              <c:numCache>
                <c:formatCode>General</c:formatCode>
                <c:ptCount val="32"/>
                <c:pt idx="0">
                  <c:v>35.952999999999996</c:v>
                </c:pt>
                <c:pt idx="1">
                  <c:v>172.99327</c:v>
                </c:pt>
                <c:pt idx="2">
                  <c:v>315.50042000000002</c:v>
                </c:pt>
                <c:pt idx="3">
                  <c:v>552.56653999999992</c:v>
                </c:pt>
                <c:pt idx="4">
                  <c:v>81.555019999999999</c:v>
                </c:pt>
                <c:pt idx="5">
                  <c:v>222.69125</c:v>
                </c:pt>
                <c:pt idx="6">
                  <c:v>364.77594999999997</c:v>
                </c:pt>
                <c:pt idx="7">
                  <c:v>507.12856999999997</c:v>
                </c:pt>
                <c:pt idx="8">
                  <c:v>129.05777</c:v>
                </c:pt>
                <c:pt idx="9">
                  <c:v>270.07648999999992</c:v>
                </c:pt>
                <c:pt idx="10">
                  <c:v>413.61885999999993</c:v>
                </c:pt>
                <c:pt idx="11">
                  <c:v>460.62297000000001</c:v>
                </c:pt>
                <c:pt idx="12">
                  <c:v>128.54148000000001</c:v>
                </c:pt>
                <c:pt idx="13">
                  <c:v>364.98588000000001</c:v>
                </c:pt>
                <c:pt idx="14">
                  <c:v>413.62223</c:v>
                </c:pt>
                <c:pt idx="15">
                  <c:v>504.91412000000003</c:v>
                </c:pt>
                <c:pt idx="16">
                  <c:v>81.660529999999994</c:v>
                </c:pt>
                <c:pt idx="17">
                  <c:v>174.41623000000001</c:v>
                </c:pt>
                <c:pt idx="18">
                  <c:v>270.14082000000008</c:v>
                </c:pt>
                <c:pt idx="19">
                  <c:v>553.12762999999973</c:v>
                </c:pt>
                <c:pt idx="20">
                  <c:v>34.78922</c:v>
                </c:pt>
                <c:pt idx="21">
                  <c:v>223.05363</c:v>
                </c:pt>
                <c:pt idx="22">
                  <c:v>317.79891999999995</c:v>
                </c:pt>
                <c:pt idx="23">
                  <c:v>460.88529999999992</c:v>
                </c:pt>
                <c:pt idx="24">
                  <c:v>35.33475</c:v>
                </c:pt>
                <c:pt idx="25">
                  <c:v>128.54960999999997</c:v>
                </c:pt>
                <c:pt idx="26">
                  <c:v>222.85205000000005</c:v>
                </c:pt>
                <c:pt idx="27">
                  <c:v>413.5453</c:v>
                </c:pt>
                <c:pt idx="28">
                  <c:v>271.78896999999995</c:v>
                </c:pt>
                <c:pt idx="29">
                  <c:v>319.76745</c:v>
                </c:pt>
                <c:pt idx="30">
                  <c:v>22.82178</c:v>
                </c:pt>
                <c:pt idx="31">
                  <c:v>136.27609999999999</c:v>
                </c:pt>
              </c:numCache>
            </c:numRef>
          </c:xVal>
          <c:yVal>
            <c:numRef>
              <c:f>creat!$F$544:$F$575</c:f>
              <c:numCache>
                <c:formatCode>General</c:formatCode>
                <c:ptCount val="32"/>
                <c:pt idx="0">
                  <c:v>17.699190609963001</c:v>
                </c:pt>
                <c:pt idx="1">
                  <c:v>3.7906908170473921</c:v>
                </c:pt>
                <c:pt idx="2">
                  <c:v>4.2461845217194947</c:v>
                </c:pt>
                <c:pt idx="3">
                  <c:v>3.5007494301048334</c:v>
                </c:pt>
                <c:pt idx="4">
                  <c:v>7.2545503636686002</c:v>
                </c:pt>
                <c:pt idx="5">
                  <c:v>3.0383501821468064</c:v>
                </c:pt>
                <c:pt idx="6">
                  <c:v>3.1806839239264542</c:v>
                </c:pt>
                <c:pt idx="7">
                  <c:v>3.1947401425244095</c:v>
                </c:pt>
                <c:pt idx="8">
                  <c:v>4.3965349780954668</c:v>
                </c:pt>
                <c:pt idx="9">
                  <c:v>3.5196880705906683</c:v>
                </c:pt>
                <c:pt idx="10">
                  <c:v>2.904313889361815</c:v>
                </c:pt>
                <c:pt idx="11">
                  <c:v>2.7283420103864993</c:v>
                </c:pt>
                <c:pt idx="12">
                  <c:v>5.1870493478058588</c:v>
                </c:pt>
                <c:pt idx="13">
                  <c:v>3.4323437388865567</c:v>
                </c:pt>
                <c:pt idx="14">
                  <c:v>2.9163737161805834</c:v>
                </c:pt>
                <c:pt idx="15">
                  <c:v>3.6693626234893175</c:v>
                </c:pt>
                <c:pt idx="16">
                  <c:v>6.7942860522702953</c:v>
                </c:pt>
                <c:pt idx="17">
                  <c:v>3.834413804265806</c:v>
                </c:pt>
                <c:pt idx="18">
                  <c:v>3.5975236915324387</c:v>
                </c:pt>
                <c:pt idx="19">
                  <c:v>4.1938078558830982</c:v>
                </c:pt>
                <c:pt idx="20">
                  <c:v>14.442922261551134</c:v>
                </c:pt>
                <c:pt idx="21">
                  <c:v>3.3260431583202656</c:v>
                </c:pt>
                <c:pt idx="22">
                  <c:v>3.4929728521418513</c:v>
                </c:pt>
                <c:pt idx="23">
                  <c:v>2.8297040500098394</c:v>
                </c:pt>
                <c:pt idx="24">
                  <c:v>15.871146675722912</c:v>
                </c:pt>
                <c:pt idx="25">
                  <c:v>4.469745182424127</c:v>
                </c:pt>
                <c:pt idx="26">
                  <c:v>3.5320069974676023</c:v>
                </c:pt>
                <c:pt idx="27">
                  <c:v>2.894282681969786</c:v>
                </c:pt>
                <c:pt idx="28">
                  <c:v>3.5154811470090195</c:v>
                </c:pt>
                <c:pt idx="29">
                  <c:v>3.666842888480363</c:v>
                </c:pt>
                <c:pt idx="30">
                  <c:v>29.231067865871985</c:v>
                </c:pt>
                <c:pt idx="31">
                  <c:v>4.7109581210498384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840-499F-8A49-E43B1DF1E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385784"/>
        <c:axId val="296386176"/>
      </c:scatterChart>
      <c:valAx>
        <c:axId val="296385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Overall Mean Creatinine (umol/L)</a:t>
                </a:r>
              </a:p>
            </c:rich>
          </c:tx>
          <c:layout>
            <c:manualLayout>
              <c:xMode val="edge"/>
              <c:yMode val="edge"/>
              <c:x val="0.40503274732850741"/>
              <c:y val="0.94915254237288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96386176"/>
        <c:crosses val="autoZero"/>
        <c:crossBetween val="midCat"/>
      </c:valAx>
      <c:valAx>
        <c:axId val="296386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400"/>
                  <a:t>cv</a:t>
                </a:r>
              </a:p>
            </c:rich>
          </c:tx>
          <c:layout>
            <c:manualLayout>
              <c:xMode val="edge"/>
              <c:yMode val="edge"/>
              <c:x val="1.137538779731128E-2"/>
              <c:y val="0.4915254237288138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963857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0072383386535848"/>
          <c:y val="0.26316063566036518"/>
          <c:w val="9.9276111685625612E-2"/>
          <c:h val="0.419209039548022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52030893679273E-2"/>
          <c:y val="6.0863545902915983E-2"/>
          <c:w val="0.83488331650851322"/>
          <c:h val="0.81001891247110591"/>
        </c:manualLayout>
      </c:layout>
      <c:scatterChart>
        <c:scatterStyle val="lineMarker"/>
        <c:varyColors val="0"/>
        <c:ser>
          <c:idx val="0"/>
          <c:order val="0"/>
          <c:tx>
            <c:v>AF</c:v>
          </c:tx>
          <c:spPr>
            <a:ln w="28575">
              <a:noFill/>
            </a:ln>
          </c:spPr>
          <c:trendline>
            <c:spPr>
              <a:ln>
                <a:solidFill>
                  <a:schemeClr val="tx2">
                    <a:lumMod val="75000"/>
                  </a:schemeClr>
                </a:solidFill>
              </a:ln>
            </c:spPr>
            <c:trendlineType val="power"/>
            <c:backward val="2"/>
            <c:dispRSqr val="0"/>
            <c:dispEq val="0"/>
          </c:trendline>
          <c:xVal>
            <c:numRef>
              <c:f>('AF TnT'!$B$23,'AF TnT'!$D$23,'AF TnT'!$F$23,'AF TnT'!$H$23)</c:f>
              <c:numCache>
                <c:formatCode>General</c:formatCode>
                <c:ptCount val="4"/>
                <c:pt idx="0">
                  <c:v>3.5245000000000006</c:v>
                </c:pt>
                <c:pt idx="1">
                  <c:v>13.9215</c:v>
                </c:pt>
                <c:pt idx="2">
                  <c:v>22.6845</c:v>
                </c:pt>
                <c:pt idx="3">
                  <c:v>38.724499999999999</c:v>
                </c:pt>
              </c:numCache>
            </c:numRef>
          </c:xVal>
          <c:yVal>
            <c:numRef>
              <c:f>('AF TnT'!$B$21,'AF TnT'!$D$21,'AF TnT'!$F$21,'AF TnT'!$H$21)</c:f>
              <c:numCache>
                <c:formatCode>General</c:formatCode>
                <c:ptCount val="4"/>
                <c:pt idx="0">
                  <c:v>6.040198600365482</c:v>
                </c:pt>
                <c:pt idx="1">
                  <c:v>2.870158933182215</c:v>
                </c:pt>
                <c:pt idx="2">
                  <c:v>1.6486566411210453</c:v>
                </c:pt>
                <c:pt idx="3">
                  <c:v>1.4050091354754899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73-46CD-8A0E-6299BDAE920D}"/>
            </c:ext>
          </c:extLst>
        </c:ser>
        <c:ser>
          <c:idx val="1"/>
          <c:order val="1"/>
          <c:tx>
            <c:v>AJ</c:v>
          </c:tx>
          <c:spPr>
            <a:ln w="28575">
              <a:noFill/>
            </a:ln>
          </c:spPr>
          <c:trendline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trendlineType val="power"/>
            <c:backward val="2.5"/>
            <c:dispRSqr val="0"/>
            <c:dispEq val="0"/>
          </c:trendline>
          <c:xVal>
            <c:numRef>
              <c:f>('AJ TnT'!$B$23,'AJ TnT'!$D$23,'AJ TnT'!$F$23,'AJ TnT'!$H$23)</c:f>
              <c:numCache>
                <c:formatCode>General</c:formatCode>
                <c:ptCount val="4"/>
                <c:pt idx="0">
                  <c:v>4.3331578947368428</c:v>
                </c:pt>
                <c:pt idx="1">
                  <c:v>14.34578947368421</c:v>
                </c:pt>
                <c:pt idx="2">
                  <c:v>22.807368421052633</c:v>
                </c:pt>
                <c:pt idx="3">
                  <c:v>38.317894736842099</c:v>
                </c:pt>
              </c:numCache>
            </c:numRef>
          </c:xVal>
          <c:yVal>
            <c:numRef>
              <c:f>('AJ TnT'!$B$21,'AJ TnT'!$D$21,'AJ TnT'!$F$21,'AJ TnT'!$H$21)</c:f>
              <c:numCache>
                <c:formatCode>General</c:formatCode>
                <c:ptCount val="4"/>
                <c:pt idx="0">
                  <c:v>5.4128127365686662</c:v>
                </c:pt>
                <c:pt idx="1">
                  <c:v>1.4762056407063595</c:v>
                </c:pt>
                <c:pt idx="2">
                  <c:v>1.4607003770332092</c:v>
                </c:pt>
                <c:pt idx="3">
                  <c:v>0.90205584554811058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373-46CD-8A0E-6299BDAE920D}"/>
            </c:ext>
          </c:extLst>
        </c:ser>
        <c:ser>
          <c:idx val="2"/>
          <c:order val="2"/>
          <c:tx>
            <c:v>AQ 1</c:v>
          </c:tx>
          <c:spPr>
            <a:ln w="28575">
              <a:noFill/>
            </a:ln>
          </c:spPr>
          <c:trendline>
            <c:spPr>
              <a:ln>
                <a:solidFill>
                  <a:schemeClr val="accent3">
                    <a:lumMod val="75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('AQ TnT 1'!$B$23,'AQ TnT 1'!$D$23,'AQ TnT 1'!$F$23,'AQ TnT 1'!$H$23)</c:f>
              <c:numCache>
                <c:formatCode>General</c:formatCode>
                <c:ptCount val="4"/>
                <c:pt idx="0">
                  <c:v>3.4937499999999999</c:v>
                </c:pt>
                <c:pt idx="1">
                  <c:v>13.1845</c:v>
                </c:pt>
                <c:pt idx="2">
                  <c:v>21.801999999999996</c:v>
                </c:pt>
                <c:pt idx="3">
                  <c:v>36.960999999999999</c:v>
                </c:pt>
              </c:numCache>
            </c:numRef>
          </c:xVal>
          <c:yVal>
            <c:numRef>
              <c:f>('AQ TnT 1'!$B$21,'AQ TnT 1'!$D$21,'AQ TnT 1'!$F$21,'AQ TnT 1'!$H$21)</c:f>
              <c:numCache>
                <c:formatCode>General</c:formatCode>
                <c:ptCount val="4"/>
                <c:pt idx="0">
                  <c:v>12.210737081534191</c:v>
                </c:pt>
                <c:pt idx="1">
                  <c:v>4.8275075132981149</c:v>
                </c:pt>
                <c:pt idx="2">
                  <c:v>3.0459004349673129</c:v>
                </c:pt>
                <c:pt idx="3">
                  <c:v>1.4768383743780416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373-46CD-8A0E-6299BDAE920D}"/>
            </c:ext>
          </c:extLst>
        </c:ser>
        <c:ser>
          <c:idx val="3"/>
          <c:order val="3"/>
          <c:tx>
            <c:v>AQ 2</c:v>
          </c:tx>
          <c:spPr>
            <a:ln w="28575">
              <a:noFill/>
            </a:ln>
          </c:spPr>
          <c:trendline>
            <c:spPr>
              <a:ln>
                <a:solidFill>
                  <a:srgbClr val="7030A0"/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('AQ TnT 2'!$B$23,'AQ TnT 2'!$D$23,'AQ TnT 2'!$F$23,'AQ TnT 2'!$H$23)</c:f>
              <c:numCache>
                <c:formatCode>General</c:formatCode>
                <c:ptCount val="4"/>
                <c:pt idx="0">
                  <c:v>3.4265000000000017</c:v>
                </c:pt>
                <c:pt idx="1">
                  <c:v>13.7105</c:v>
                </c:pt>
                <c:pt idx="2">
                  <c:v>22.339000000000002</c:v>
                </c:pt>
                <c:pt idx="3">
                  <c:v>38.308500000000002</c:v>
                </c:pt>
              </c:numCache>
            </c:numRef>
          </c:xVal>
          <c:yVal>
            <c:numRef>
              <c:f>('AQ TnT 2'!$B$21,'AQ TnT 2'!$D$21,'AQ TnT 2'!$F$21,'AQ TnT 2'!$H$21)</c:f>
              <c:numCache>
                <c:formatCode>General</c:formatCode>
                <c:ptCount val="4"/>
                <c:pt idx="0">
                  <c:v>8.606191405720562</c:v>
                </c:pt>
                <c:pt idx="1">
                  <c:v>3.5114653257091279</c:v>
                </c:pt>
                <c:pt idx="2">
                  <c:v>3.2585645598165951</c:v>
                </c:pt>
                <c:pt idx="3">
                  <c:v>2.475087078835434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373-46CD-8A0E-6299BDAE920D}"/>
            </c:ext>
          </c:extLst>
        </c:ser>
        <c:ser>
          <c:idx val="4"/>
          <c:order val="4"/>
          <c:tx>
            <c:v>AH 1</c:v>
          </c:tx>
          <c:spPr>
            <a:ln w="28575">
              <a:noFill/>
            </a:ln>
          </c:spPr>
          <c:trendline>
            <c:spPr>
              <a:ln>
                <a:solidFill>
                  <a:schemeClr val="accent5">
                    <a:lumMod val="75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('AH TnT 1'!$B$23,'AH TnT 1'!$D$23,'AH TnT 1'!$F$23,'AH TnT 1'!$H$23)</c:f>
              <c:numCache>
                <c:formatCode>General</c:formatCode>
                <c:ptCount val="4"/>
                <c:pt idx="0">
                  <c:v>3.6753333333333336</c:v>
                </c:pt>
                <c:pt idx="1">
                  <c:v>13.666666666666666</c:v>
                </c:pt>
                <c:pt idx="2">
                  <c:v>22.410000000000004</c:v>
                </c:pt>
                <c:pt idx="3">
                  <c:v>38.036666666666662</c:v>
                </c:pt>
              </c:numCache>
            </c:numRef>
          </c:xVal>
          <c:yVal>
            <c:numRef>
              <c:f>('AH TnT 1'!$B$21,'AH TnT 1'!$D$21,'AH TnT 1'!$F$21,'AH TnT 1'!$H$21)</c:f>
              <c:numCache>
                <c:formatCode>General</c:formatCode>
                <c:ptCount val="4"/>
                <c:pt idx="0">
                  <c:v>4.413502131933468</c:v>
                </c:pt>
                <c:pt idx="1">
                  <c:v>2.8361384807711669</c:v>
                </c:pt>
                <c:pt idx="2">
                  <c:v>2.0340005049238217</c:v>
                </c:pt>
                <c:pt idx="3">
                  <c:v>1.9453812232301704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3373-46CD-8A0E-6299BDAE920D}"/>
            </c:ext>
          </c:extLst>
        </c:ser>
        <c:ser>
          <c:idx val="5"/>
          <c:order val="5"/>
          <c:tx>
            <c:v>AH 2</c:v>
          </c:tx>
          <c:spPr>
            <a:ln w="28575">
              <a:noFill/>
            </a:ln>
          </c:spPr>
          <c:trendline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('AH TnT 2'!$B$23,'AH TnT 2'!$D$23,'AH TnT 2'!$F$23,'AH TnT 2'!$H$23)</c:f>
              <c:numCache>
                <c:formatCode>General</c:formatCode>
                <c:ptCount val="4"/>
                <c:pt idx="0">
                  <c:v>4.0534999999999997</c:v>
                </c:pt>
                <c:pt idx="1">
                  <c:v>13.907</c:v>
                </c:pt>
                <c:pt idx="2">
                  <c:v>22.366</c:v>
                </c:pt>
                <c:pt idx="3">
                  <c:v>37.850000000000009</c:v>
                </c:pt>
              </c:numCache>
            </c:numRef>
          </c:xVal>
          <c:yVal>
            <c:numRef>
              <c:f>('AH TnT 2'!$B$21,'AH TnT 2'!$D$21,'AH TnT 2'!$F$21,'AH TnT 2'!$H$21)</c:f>
              <c:numCache>
                <c:formatCode>General</c:formatCode>
                <c:ptCount val="4"/>
                <c:pt idx="0">
                  <c:v>5.4428936244089865</c:v>
                </c:pt>
                <c:pt idx="1">
                  <c:v>3.1323312020259779</c:v>
                </c:pt>
                <c:pt idx="2">
                  <c:v>2.0458912842005881</c:v>
                </c:pt>
                <c:pt idx="3">
                  <c:v>2.0199837758575931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373-46CD-8A0E-6299BDAE920D}"/>
            </c:ext>
          </c:extLst>
        </c:ser>
        <c:ser>
          <c:idx val="6"/>
          <c:order val="6"/>
          <c:tx>
            <c:v>AI 1</c:v>
          </c:tx>
          <c:spPr>
            <a:ln w="28575">
              <a:noFill/>
            </a:ln>
          </c:spPr>
          <c:trendline>
            <c:spPr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('AI TnT 1'!$B$23,'AI TnT 1'!$D$23,'AI TnT 1'!$F$23,'AI TnT 1'!$H$23)</c:f>
              <c:numCache>
                <c:formatCode>General</c:formatCode>
                <c:ptCount val="4"/>
                <c:pt idx="0">
                  <c:v>3.6477777777777782</c:v>
                </c:pt>
                <c:pt idx="1">
                  <c:v>13.965624999999999</c:v>
                </c:pt>
                <c:pt idx="2">
                  <c:v>22.756875000000001</c:v>
                </c:pt>
                <c:pt idx="3">
                  <c:v>38.419411764705885</c:v>
                </c:pt>
              </c:numCache>
            </c:numRef>
          </c:xVal>
          <c:yVal>
            <c:numRef>
              <c:f>('AI TnT 1'!$B$21,'AI TnT 1'!$D$21,'AI TnT 1'!$F$21,'AI TnT 1'!$H$21)</c:f>
              <c:numCache>
                <c:formatCode>General</c:formatCode>
                <c:ptCount val="4"/>
                <c:pt idx="0">
                  <c:v>6.9074935811017699</c:v>
                </c:pt>
                <c:pt idx="1">
                  <c:v>2.7464700458051081</c:v>
                </c:pt>
                <c:pt idx="2">
                  <c:v>2.020648593259625</c:v>
                </c:pt>
                <c:pt idx="3">
                  <c:v>1.6577593516771467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3373-46CD-8A0E-6299BDAE920D}"/>
            </c:ext>
          </c:extLst>
        </c:ser>
        <c:ser>
          <c:idx val="7"/>
          <c:order val="7"/>
          <c:tx>
            <c:v>AI 2</c:v>
          </c:tx>
          <c:spPr>
            <a:ln w="28575">
              <a:noFill/>
            </a:ln>
          </c:spPr>
          <c:trendline>
            <c:spPr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trendlineType val="power"/>
            <c:dispRSqr val="0"/>
            <c:dispEq val="0"/>
          </c:trendline>
          <c:xVal>
            <c:numRef>
              <c:f>('AI TnT 2'!$D$23,'AI TnT 2'!$F$23,'AI TnT 2'!$H$23)</c:f>
              <c:numCache>
                <c:formatCode>General</c:formatCode>
                <c:ptCount val="3"/>
                <c:pt idx="0">
                  <c:v>13.056666666666665</c:v>
                </c:pt>
                <c:pt idx="1">
                  <c:v>22.018333333333331</c:v>
                </c:pt>
                <c:pt idx="2">
                  <c:v>37.924500000000002</c:v>
                </c:pt>
              </c:numCache>
            </c:numRef>
          </c:xVal>
          <c:yVal>
            <c:numRef>
              <c:f>('AI TnT 2'!$D$21,'AI TnT 2'!$F$21,'AI TnT 2'!$H$21)</c:f>
              <c:numCache>
                <c:formatCode>General</c:formatCode>
                <c:ptCount val="3"/>
                <c:pt idx="0">
                  <c:v>2.0340087367538975</c:v>
                </c:pt>
                <c:pt idx="1">
                  <c:v>1.1036351113668486</c:v>
                </c:pt>
                <c:pt idx="2">
                  <c:v>1.3484450258332927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3373-46CD-8A0E-6299BDAE920D}"/>
            </c:ext>
          </c:extLst>
        </c:ser>
        <c:ser>
          <c:idx val="8"/>
          <c:order val="8"/>
          <c:tx>
            <c:v>JU 1</c:v>
          </c:tx>
          <c:spPr>
            <a:ln w="28575">
              <a:noFill/>
            </a:ln>
          </c:spPr>
          <c:trendline>
            <c:spPr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('JU TnT 1'!$B$23,'JU TnT 1'!$D$23,'JU TnT 1'!$F$23,'JU TnT 1'!$H$23)</c:f>
              <c:numCache>
                <c:formatCode>General</c:formatCode>
                <c:ptCount val="4"/>
                <c:pt idx="0">
                  <c:v>3.2595000000000001</c:v>
                </c:pt>
                <c:pt idx="1">
                  <c:v>13.843499999999997</c:v>
                </c:pt>
                <c:pt idx="2">
                  <c:v>22.719000000000001</c:v>
                </c:pt>
                <c:pt idx="3">
                  <c:v>38.916499999999999</c:v>
                </c:pt>
              </c:numCache>
            </c:numRef>
          </c:xVal>
          <c:yVal>
            <c:numRef>
              <c:f>('JU TnT 1'!$B$21,'JU TnT 1'!$D$21,'JU TnT 1'!$F$21,'JU TnT 1'!$H$21)</c:f>
              <c:numCache>
                <c:formatCode>General</c:formatCode>
                <c:ptCount val="4"/>
                <c:pt idx="0">
                  <c:v>5.6530659495495925</c:v>
                </c:pt>
                <c:pt idx="1">
                  <c:v>1.894484238275234</c:v>
                </c:pt>
                <c:pt idx="2">
                  <c:v>2.1055607108340739</c:v>
                </c:pt>
                <c:pt idx="3">
                  <c:v>1.4206834050643893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3373-46CD-8A0E-6299BDAE920D}"/>
            </c:ext>
          </c:extLst>
        </c:ser>
        <c:ser>
          <c:idx val="9"/>
          <c:order val="9"/>
          <c:tx>
            <c:v>JU 2</c:v>
          </c:tx>
          <c:spPr>
            <a:ln w="28575">
              <a:noFill/>
            </a:ln>
          </c:spPr>
          <c:trendline>
            <c:spPr>
              <a:ln>
                <a:solidFill>
                  <a:srgbClr val="7030A0"/>
                </a:solidFill>
              </a:ln>
            </c:spPr>
            <c:trendlineType val="power"/>
            <c:backward val="3"/>
            <c:dispRSqr val="0"/>
            <c:dispEq val="0"/>
          </c:trendline>
          <c:xVal>
            <c:numRef>
              <c:f>('JU TnT 2'!$C$24,'JU TnT 2'!$E$24,'JU TnT 2'!$G$24,'JU TnT 2'!$I$24)</c:f>
              <c:numCache>
                <c:formatCode>General</c:formatCode>
                <c:ptCount val="4"/>
                <c:pt idx="0">
                  <c:v>3.9624999999999999</c:v>
                </c:pt>
                <c:pt idx="1">
                  <c:v>13.985500000000002</c:v>
                </c:pt>
                <c:pt idx="2">
                  <c:v>22.699000000000002</c:v>
                </c:pt>
                <c:pt idx="3">
                  <c:v>38.223999999999997</c:v>
                </c:pt>
              </c:numCache>
            </c:numRef>
          </c:xVal>
          <c:yVal>
            <c:numRef>
              <c:f>('JU TnT 2'!$C$22,'JU TnT 2'!$E$22,'JU TnT 2'!$G$22,'JU TnT 2'!$I$22)</c:f>
              <c:numCache>
                <c:formatCode>General</c:formatCode>
                <c:ptCount val="4"/>
                <c:pt idx="0">
                  <c:v>4.2732914017868344</c:v>
                </c:pt>
                <c:pt idx="1">
                  <c:v>1.6774427915100543</c:v>
                </c:pt>
                <c:pt idx="2">
                  <c:v>1.4992198339624563</c:v>
                </c:pt>
                <c:pt idx="3">
                  <c:v>0.89761271173058499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373-46CD-8A0E-6299BDAE9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6386960"/>
        <c:axId val="296387352"/>
      </c:scatterChart>
      <c:valAx>
        <c:axId val="296386960"/>
        <c:scaling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/>
                  <a:t>Troponin T (ng/L)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6387352"/>
        <c:crosses val="autoZero"/>
        <c:crossBetween val="midCat"/>
      </c:valAx>
      <c:valAx>
        <c:axId val="296387352"/>
        <c:scaling>
          <c:orientation val="minMax"/>
          <c:max val="3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 sz="1400"/>
                  <a:t>CV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6386960"/>
        <c:crosses val="autoZero"/>
        <c:crossBetween val="midCat"/>
      </c:valAx>
    </c:plotArea>
    <c:legend>
      <c:legendPos val="r"/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ayout>
        <c:manualLayout>
          <c:xMode val="edge"/>
          <c:yMode val="edge"/>
          <c:x val="0.90645334800775823"/>
          <c:y val="0.22875387829268595"/>
          <c:w val="8.6737179435304401E-2"/>
          <c:h val="0.56133038315265549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 w="25400"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79B0B-9493-4AB6-AE4D-AF14A989C37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490E538-838C-4853-86B4-40F55DF1D194}" type="pres">
      <dgm:prSet presAssocID="{51379B0B-9493-4AB6-AE4D-AF14A989C3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D906CB6E-23D0-47F8-BC44-45CD8F1EDD8A}" type="presOf" srcId="{51379B0B-9493-4AB6-AE4D-AF14A989C37D}" destId="{C490E538-838C-4853-86B4-40F55DF1D1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90EA12-895D-4B05-A36B-16B3ABD908D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6A9B449-2105-401A-8241-6B268A31B57F}">
      <dgm:prSet/>
      <dgm:spPr/>
      <dgm:t>
        <a:bodyPr/>
        <a:lstStyle/>
        <a:p>
          <a:pPr rtl="0"/>
          <a:r>
            <a:rPr lang="en-GB" dirty="0"/>
            <a:t>Part of Quality Improvement</a:t>
          </a:r>
        </a:p>
      </dgm:t>
    </dgm:pt>
    <dgm:pt modelId="{A654BF35-5C3B-416B-8B88-BDBFF5650BDD}" type="parTrans" cxnId="{988CB65D-EE5D-4864-BD45-6936ADF19D92}">
      <dgm:prSet/>
      <dgm:spPr/>
      <dgm:t>
        <a:bodyPr/>
        <a:lstStyle/>
        <a:p>
          <a:endParaRPr lang="en-GB"/>
        </a:p>
      </dgm:t>
    </dgm:pt>
    <dgm:pt modelId="{1612A4A7-677C-4B2D-A7AA-FC26B4E2A956}" type="sibTrans" cxnId="{988CB65D-EE5D-4864-BD45-6936ADF19D92}">
      <dgm:prSet/>
      <dgm:spPr/>
      <dgm:t>
        <a:bodyPr/>
        <a:lstStyle/>
        <a:p>
          <a:endParaRPr lang="en-GB"/>
        </a:p>
      </dgm:t>
    </dgm:pt>
    <dgm:pt modelId="{2E8AE8F3-7433-4743-86E1-16C2D321BFBA}">
      <dgm:prSet/>
      <dgm:spPr/>
      <dgm:t>
        <a:bodyPr/>
        <a:lstStyle/>
        <a:p>
          <a:pPr rtl="0"/>
          <a:r>
            <a:rPr lang="en-GB" dirty="0"/>
            <a:t>Should not be viewed as a pass/fail exercise</a:t>
          </a:r>
        </a:p>
      </dgm:t>
    </dgm:pt>
    <dgm:pt modelId="{C996C1AB-8C2B-4F36-AC95-9863B161AD1C}" type="parTrans" cxnId="{92DD9563-6E8E-4010-86D6-A11EF69904E8}">
      <dgm:prSet/>
      <dgm:spPr/>
      <dgm:t>
        <a:bodyPr/>
        <a:lstStyle/>
        <a:p>
          <a:endParaRPr lang="en-GB"/>
        </a:p>
      </dgm:t>
    </dgm:pt>
    <dgm:pt modelId="{DEB7BFD5-D7AF-420D-90FE-1E15FE6143CA}" type="sibTrans" cxnId="{92DD9563-6E8E-4010-86D6-A11EF69904E8}">
      <dgm:prSet/>
      <dgm:spPr/>
      <dgm:t>
        <a:bodyPr/>
        <a:lstStyle/>
        <a:p>
          <a:endParaRPr lang="en-GB"/>
        </a:p>
      </dgm:t>
    </dgm:pt>
    <dgm:pt modelId="{C04D6A04-2623-4F66-B8BA-EE28993619EA}">
      <dgm:prSet/>
      <dgm:spPr/>
      <dgm:t>
        <a:bodyPr/>
        <a:lstStyle/>
        <a:p>
          <a:pPr rtl="0"/>
          <a:r>
            <a:rPr lang="en-GB" dirty="0"/>
            <a:t>Educational – troubleshooting, recommendations of best practice</a:t>
          </a:r>
        </a:p>
      </dgm:t>
    </dgm:pt>
    <dgm:pt modelId="{510BD825-5BF5-41E4-9CDA-3EDEC28DEBE3}" type="parTrans" cxnId="{20D0F0EE-0DFA-46A2-A0EF-0AF7BB16C151}">
      <dgm:prSet/>
      <dgm:spPr/>
      <dgm:t>
        <a:bodyPr/>
        <a:lstStyle/>
        <a:p>
          <a:endParaRPr lang="en-GB"/>
        </a:p>
      </dgm:t>
    </dgm:pt>
    <dgm:pt modelId="{144C2A09-BC10-4715-B288-79A7BCAECF9C}" type="sibTrans" cxnId="{20D0F0EE-0DFA-46A2-A0EF-0AF7BB16C151}">
      <dgm:prSet/>
      <dgm:spPr/>
      <dgm:t>
        <a:bodyPr/>
        <a:lstStyle/>
        <a:p>
          <a:endParaRPr lang="en-GB"/>
        </a:p>
      </dgm:t>
    </dgm:pt>
    <dgm:pt modelId="{3BC1B8A8-77E7-42F4-8E86-68991736CBAD}">
      <dgm:prSet/>
      <dgm:spPr/>
      <dgm:t>
        <a:bodyPr/>
        <a:lstStyle/>
        <a:p>
          <a:pPr rtl="0"/>
          <a:r>
            <a:rPr lang="en-GB" dirty="0"/>
            <a:t>Identify poor methods</a:t>
          </a:r>
        </a:p>
      </dgm:t>
    </dgm:pt>
    <dgm:pt modelId="{0EA737F3-A1CD-486E-BF2E-74AD8830B49D}" type="parTrans" cxnId="{302F8B57-A471-4F2B-B0FF-55CE90A59CC4}">
      <dgm:prSet/>
      <dgm:spPr/>
      <dgm:t>
        <a:bodyPr/>
        <a:lstStyle/>
        <a:p>
          <a:endParaRPr lang="en-GB"/>
        </a:p>
      </dgm:t>
    </dgm:pt>
    <dgm:pt modelId="{00CA1E28-AFEE-445F-8DF8-599B7D954520}" type="sibTrans" cxnId="{302F8B57-A471-4F2B-B0FF-55CE90A59CC4}">
      <dgm:prSet/>
      <dgm:spPr/>
      <dgm:t>
        <a:bodyPr/>
        <a:lstStyle/>
        <a:p>
          <a:endParaRPr lang="en-GB"/>
        </a:p>
      </dgm:t>
    </dgm:pt>
    <dgm:pt modelId="{7D9F6E2B-94F7-45F6-B950-116E486F1706}">
      <dgm:prSet/>
      <dgm:spPr/>
      <dgm:t>
        <a:bodyPr/>
        <a:lstStyle/>
        <a:p>
          <a:pPr rtl="0"/>
          <a:r>
            <a:rPr lang="en-GB" dirty="0"/>
            <a:t>Provide training and help</a:t>
          </a:r>
        </a:p>
      </dgm:t>
    </dgm:pt>
    <dgm:pt modelId="{A4293DA5-F910-4C4D-8191-570EFDE25899}" type="parTrans" cxnId="{8F85B608-F0CB-4914-82ED-61F1ED015FDD}">
      <dgm:prSet/>
      <dgm:spPr/>
      <dgm:t>
        <a:bodyPr/>
        <a:lstStyle/>
        <a:p>
          <a:endParaRPr lang="en-GB"/>
        </a:p>
      </dgm:t>
    </dgm:pt>
    <dgm:pt modelId="{FC5C0708-4170-4742-ACE2-0F49E889AFF6}" type="sibTrans" cxnId="{8F85B608-F0CB-4914-82ED-61F1ED015FDD}">
      <dgm:prSet/>
      <dgm:spPr/>
      <dgm:t>
        <a:bodyPr/>
        <a:lstStyle/>
        <a:p>
          <a:endParaRPr lang="en-GB"/>
        </a:p>
      </dgm:t>
    </dgm:pt>
    <dgm:pt modelId="{13CEB655-B1EE-4158-B846-7E3B37A3A820}">
      <dgm:prSet/>
      <dgm:spPr/>
      <dgm:t>
        <a:bodyPr/>
        <a:lstStyle/>
        <a:p>
          <a:pPr rtl="0"/>
          <a:endParaRPr lang="en-GB" dirty="0"/>
        </a:p>
      </dgm:t>
    </dgm:pt>
    <dgm:pt modelId="{FC48BBA0-B079-4F81-9BD0-0B2D086B2D6B}" type="parTrans" cxnId="{4A456335-C6BB-46F3-9C6D-237A19178CA0}">
      <dgm:prSet/>
      <dgm:spPr/>
      <dgm:t>
        <a:bodyPr/>
        <a:lstStyle/>
        <a:p>
          <a:endParaRPr lang="en-GB"/>
        </a:p>
      </dgm:t>
    </dgm:pt>
    <dgm:pt modelId="{773E9B53-4046-47C9-ACCA-E02AADFA3B84}" type="sibTrans" cxnId="{4A456335-C6BB-46F3-9C6D-237A19178CA0}">
      <dgm:prSet/>
      <dgm:spPr/>
      <dgm:t>
        <a:bodyPr/>
        <a:lstStyle/>
        <a:p>
          <a:endParaRPr lang="en-GB"/>
        </a:p>
      </dgm:t>
    </dgm:pt>
    <dgm:pt modelId="{C21E6F65-9E1F-4FD7-892D-AC3BF824172F}" type="pres">
      <dgm:prSet presAssocID="{A990EA12-895D-4B05-A36B-16B3ABD908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F2A208-37A5-4F8A-8D15-748910549D1E}" type="pres">
      <dgm:prSet presAssocID="{06A9B449-2105-401A-8241-6B268A31B57F}" presName="linNode" presStyleCnt="0"/>
      <dgm:spPr/>
    </dgm:pt>
    <dgm:pt modelId="{210C03E8-D0F9-46EB-90F9-DCC22E1CA490}" type="pres">
      <dgm:prSet presAssocID="{06A9B449-2105-401A-8241-6B268A31B57F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942478-1849-4A87-9A9F-F31D9EAE5317}" type="pres">
      <dgm:prSet presAssocID="{06A9B449-2105-401A-8241-6B268A31B57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950D1C-8E77-443E-9111-22FC5100C66F}" type="presOf" srcId="{C04D6A04-2623-4F66-B8BA-EE28993619EA}" destId="{3A942478-1849-4A87-9A9F-F31D9EAE5317}" srcOrd="0" destOrd="1" presId="urn:microsoft.com/office/officeart/2005/8/layout/vList5"/>
    <dgm:cxn modelId="{3E0275C5-E8D3-4932-8FD1-189CEB9E544A}" type="presOf" srcId="{A990EA12-895D-4B05-A36B-16B3ABD908D9}" destId="{C21E6F65-9E1F-4FD7-892D-AC3BF824172F}" srcOrd="0" destOrd="0" presId="urn:microsoft.com/office/officeart/2005/8/layout/vList5"/>
    <dgm:cxn modelId="{69ECB8CB-7F4E-4B03-875A-8FD2C7BE25EF}" type="presOf" srcId="{06A9B449-2105-401A-8241-6B268A31B57F}" destId="{210C03E8-D0F9-46EB-90F9-DCC22E1CA490}" srcOrd="0" destOrd="0" presId="urn:microsoft.com/office/officeart/2005/8/layout/vList5"/>
    <dgm:cxn modelId="{8F85B608-F0CB-4914-82ED-61F1ED015FDD}" srcId="{06A9B449-2105-401A-8241-6B268A31B57F}" destId="{7D9F6E2B-94F7-45F6-B950-116E486F1706}" srcOrd="3" destOrd="0" parTransId="{A4293DA5-F910-4C4D-8191-570EFDE25899}" sibTransId="{FC5C0708-4170-4742-ACE2-0F49E889AFF6}"/>
    <dgm:cxn modelId="{20D0F0EE-0DFA-46A2-A0EF-0AF7BB16C151}" srcId="{06A9B449-2105-401A-8241-6B268A31B57F}" destId="{C04D6A04-2623-4F66-B8BA-EE28993619EA}" srcOrd="1" destOrd="0" parTransId="{510BD825-5BF5-41E4-9CDA-3EDEC28DEBE3}" sibTransId="{144C2A09-BC10-4715-B288-79A7BCAECF9C}"/>
    <dgm:cxn modelId="{4A456335-C6BB-46F3-9C6D-237A19178CA0}" srcId="{06A9B449-2105-401A-8241-6B268A31B57F}" destId="{13CEB655-B1EE-4158-B846-7E3B37A3A820}" srcOrd="4" destOrd="0" parTransId="{FC48BBA0-B079-4F81-9BD0-0B2D086B2D6B}" sibTransId="{773E9B53-4046-47C9-ACCA-E02AADFA3B84}"/>
    <dgm:cxn modelId="{988CB65D-EE5D-4864-BD45-6936ADF19D92}" srcId="{A990EA12-895D-4B05-A36B-16B3ABD908D9}" destId="{06A9B449-2105-401A-8241-6B268A31B57F}" srcOrd="0" destOrd="0" parTransId="{A654BF35-5C3B-416B-8B88-BDBFF5650BDD}" sibTransId="{1612A4A7-677C-4B2D-A7AA-FC26B4E2A956}"/>
    <dgm:cxn modelId="{48A1CFA2-B250-4E32-9FE4-326D9FB62479}" type="presOf" srcId="{3BC1B8A8-77E7-42F4-8E86-68991736CBAD}" destId="{3A942478-1849-4A87-9A9F-F31D9EAE5317}" srcOrd="0" destOrd="2" presId="urn:microsoft.com/office/officeart/2005/8/layout/vList5"/>
    <dgm:cxn modelId="{78A58E01-12FD-4BD7-9426-0F4E8BD5A73E}" type="presOf" srcId="{7D9F6E2B-94F7-45F6-B950-116E486F1706}" destId="{3A942478-1849-4A87-9A9F-F31D9EAE5317}" srcOrd="0" destOrd="3" presId="urn:microsoft.com/office/officeart/2005/8/layout/vList5"/>
    <dgm:cxn modelId="{302F8B57-A471-4F2B-B0FF-55CE90A59CC4}" srcId="{06A9B449-2105-401A-8241-6B268A31B57F}" destId="{3BC1B8A8-77E7-42F4-8E86-68991736CBAD}" srcOrd="2" destOrd="0" parTransId="{0EA737F3-A1CD-486E-BF2E-74AD8830B49D}" sibTransId="{00CA1E28-AFEE-445F-8DF8-599B7D954520}"/>
    <dgm:cxn modelId="{632D14B0-EBF4-410A-BE15-7837B444BC37}" type="presOf" srcId="{13CEB655-B1EE-4158-B846-7E3B37A3A820}" destId="{3A942478-1849-4A87-9A9F-F31D9EAE5317}" srcOrd="0" destOrd="4" presId="urn:microsoft.com/office/officeart/2005/8/layout/vList5"/>
    <dgm:cxn modelId="{7E3C7BF4-2F6E-4A9E-8AF3-C12EBE04658F}" type="presOf" srcId="{2E8AE8F3-7433-4743-86E1-16C2D321BFBA}" destId="{3A942478-1849-4A87-9A9F-F31D9EAE5317}" srcOrd="0" destOrd="0" presId="urn:microsoft.com/office/officeart/2005/8/layout/vList5"/>
    <dgm:cxn modelId="{92DD9563-6E8E-4010-86D6-A11EF69904E8}" srcId="{06A9B449-2105-401A-8241-6B268A31B57F}" destId="{2E8AE8F3-7433-4743-86E1-16C2D321BFBA}" srcOrd="0" destOrd="0" parTransId="{C996C1AB-8C2B-4F36-AC95-9863B161AD1C}" sibTransId="{DEB7BFD5-D7AF-420D-90FE-1E15FE6143CA}"/>
    <dgm:cxn modelId="{443FDAEB-B1C8-4DDE-B29F-EC0833EBE29E}" type="presParOf" srcId="{C21E6F65-9E1F-4FD7-892D-AC3BF824172F}" destId="{59F2A208-37A5-4F8A-8D15-748910549D1E}" srcOrd="0" destOrd="0" presId="urn:microsoft.com/office/officeart/2005/8/layout/vList5"/>
    <dgm:cxn modelId="{EBD7B788-83DB-4CCC-AC3E-BE2651C01D47}" type="presParOf" srcId="{59F2A208-37A5-4F8A-8D15-748910549D1E}" destId="{210C03E8-D0F9-46EB-90F9-DCC22E1CA490}" srcOrd="0" destOrd="0" presId="urn:microsoft.com/office/officeart/2005/8/layout/vList5"/>
    <dgm:cxn modelId="{ED01579A-46D6-42E1-B2AD-CC2270A34C54}" type="presParOf" srcId="{59F2A208-37A5-4F8A-8D15-748910549D1E}" destId="{3A942478-1849-4A87-9A9F-F31D9EAE53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23994E-66DE-40FA-A992-D162A860FC11}" type="doc">
      <dgm:prSet loTypeId="urn:microsoft.com/office/officeart/2005/8/layout/gear1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FFCD3124-247F-4D74-A619-2957ABE6C989}">
      <dgm:prSet/>
      <dgm:spPr/>
      <dgm:t>
        <a:bodyPr/>
        <a:lstStyle/>
        <a:p>
          <a:pPr rtl="0"/>
          <a:r>
            <a:rPr lang="en-GB" dirty="0"/>
            <a:t>Professional  / Regulatory body</a:t>
          </a:r>
        </a:p>
      </dgm:t>
    </dgm:pt>
    <dgm:pt modelId="{F607CB1A-C06B-46C5-9F79-D8C5C8F7106E}" type="parTrans" cxnId="{4E8F2AB9-FAF8-4F53-B33D-3FDBCF7B304F}">
      <dgm:prSet/>
      <dgm:spPr/>
      <dgm:t>
        <a:bodyPr/>
        <a:lstStyle/>
        <a:p>
          <a:endParaRPr lang="en-GB"/>
        </a:p>
      </dgm:t>
    </dgm:pt>
    <dgm:pt modelId="{E0A44D3F-92A2-4746-B998-6D79F8F83E18}" type="sibTrans" cxnId="{4E8F2AB9-FAF8-4F53-B33D-3FDBCF7B304F}">
      <dgm:prSet/>
      <dgm:spPr/>
      <dgm:t>
        <a:bodyPr/>
        <a:lstStyle/>
        <a:p>
          <a:endParaRPr lang="en-GB"/>
        </a:p>
      </dgm:t>
    </dgm:pt>
    <dgm:pt modelId="{C6F254E2-9A56-47C7-934C-FA5C909AEA21}">
      <dgm:prSet/>
      <dgm:spPr/>
      <dgm:t>
        <a:bodyPr/>
        <a:lstStyle/>
        <a:p>
          <a:pPr rtl="0"/>
          <a:r>
            <a:rPr lang="en-GB" dirty="0"/>
            <a:t>EQA Provider</a:t>
          </a:r>
        </a:p>
      </dgm:t>
    </dgm:pt>
    <dgm:pt modelId="{082CE02B-51D7-4208-995E-A0948672C7DB}" type="parTrans" cxnId="{4521B818-560B-4BE6-AA27-309B0A738012}">
      <dgm:prSet/>
      <dgm:spPr/>
      <dgm:t>
        <a:bodyPr/>
        <a:lstStyle/>
        <a:p>
          <a:endParaRPr lang="en-GB"/>
        </a:p>
      </dgm:t>
    </dgm:pt>
    <dgm:pt modelId="{35DD88E4-4546-46B1-8B7F-31D76BF5C68A}" type="sibTrans" cxnId="{4521B818-560B-4BE6-AA27-309B0A738012}">
      <dgm:prSet/>
      <dgm:spPr/>
      <dgm:t>
        <a:bodyPr/>
        <a:lstStyle/>
        <a:p>
          <a:endParaRPr lang="en-GB"/>
        </a:p>
      </dgm:t>
    </dgm:pt>
    <dgm:pt modelId="{56D6E72E-83BF-4968-9996-614EA9A55629}">
      <dgm:prSet/>
      <dgm:spPr/>
      <dgm:t>
        <a:bodyPr/>
        <a:lstStyle/>
        <a:p>
          <a:pPr rtl="0"/>
          <a:r>
            <a:rPr lang="en-GB" dirty="0"/>
            <a:t>Laboratory</a:t>
          </a:r>
        </a:p>
      </dgm:t>
    </dgm:pt>
    <dgm:pt modelId="{203F30F0-5A0F-4213-8A46-295D1A59CAC9}" type="parTrans" cxnId="{E54790D7-71F3-4D39-9EB9-1CA9CEB0B760}">
      <dgm:prSet/>
      <dgm:spPr/>
      <dgm:t>
        <a:bodyPr/>
        <a:lstStyle/>
        <a:p>
          <a:endParaRPr lang="en-GB"/>
        </a:p>
      </dgm:t>
    </dgm:pt>
    <dgm:pt modelId="{F8A504EB-64D7-4E96-9E6B-7A20B2B832EB}" type="sibTrans" cxnId="{E54790D7-71F3-4D39-9EB9-1CA9CEB0B760}">
      <dgm:prSet/>
      <dgm:spPr/>
      <dgm:t>
        <a:bodyPr/>
        <a:lstStyle/>
        <a:p>
          <a:endParaRPr lang="en-GB"/>
        </a:p>
      </dgm:t>
    </dgm:pt>
    <dgm:pt modelId="{CBC23FC3-FB60-4804-8A19-E4B58E2352FF}">
      <dgm:prSet/>
      <dgm:spPr/>
      <dgm:t>
        <a:bodyPr/>
        <a:lstStyle/>
        <a:p>
          <a:endParaRPr lang="en-GB"/>
        </a:p>
      </dgm:t>
    </dgm:pt>
    <dgm:pt modelId="{08E2410A-56C2-4C83-BB3D-0DA915EC318F}" type="parTrans" cxnId="{46BF3D05-FDCC-4B6F-BA6A-19013FF7A921}">
      <dgm:prSet/>
      <dgm:spPr/>
      <dgm:t>
        <a:bodyPr/>
        <a:lstStyle/>
        <a:p>
          <a:endParaRPr lang="en-GB"/>
        </a:p>
      </dgm:t>
    </dgm:pt>
    <dgm:pt modelId="{BC5754DD-69AD-4C60-B675-050FD59171EA}" type="sibTrans" cxnId="{46BF3D05-FDCC-4B6F-BA6A-19013FF7A921}">
      <dgm:prSet/>
      <dgm:spPr/>
      <dgm:t>
        <a:bodyPr/>
        <a:lstStyle/>
        <a:p>
          <a:endParaRPr lang="en-GB"/>
        </a:p>
      </dgm:t>
    </dgm:pt>
    <dgm:pt modelId="{43A64B1D-F8BD-4262-A7C9-F467CE94BF5B}">
      <dgm:prSet/>
      <dgm:spPr/>
      <dgm:t>
        <a:bodyPr/>
        <a:lstStyle/>
        <a:p>
          <a:endParaRPr lang="en-GB"/>
        </a:p>
      </dgm:t>
    </dgm:pt>
    <dgm:pt modelId="{FCF36ACA-84B8-4514-894B-1ABCC65A8031}" type="parTrans" cxnId="{0D57C176-8F76-4272-85D1-4103642DF188}">
      <dgm:prSet/>
      <dgm:spPr/>
      <dgm:t>
        <a:bodyPr/>
        <a:lstStyle/>
        <a:p>
          <a:endParaRPr lang="en-GB"/>
        </a:p>
      </dgm:t>
    </dgm:pt>
    <dgm:pt modelId="{1E39D6D6-A66D-42F3-9820-91F7B2705BB0}" type="sibTrans" cxnId="{0D57C176-8F76-4272-85D1-4103642DF188}">
      <dgm:prSet/>
      <dgm:spPr/>
      <dgm:t>
        <a:bodyPr/>
        <a:lstStyle/>
        <a:p>
          <a:endParaRPr lang="en-GB"/>
        </a:p>
      </dgm:t>
    </dgm:pt>
    <dgm:pt modelId="{E9889722-6A94-43B4-9EF1-ABA703443CB2}" type="pres">
      <dgm:prSet presAssocID="{AC23994E-66DE-40FA-A992-D162A860FC1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14EDAA-3C89-47EA-BF34-7D1729DB98D8}" type="pres">
      <dgm:prSet presAssocID="{FFCD3124-247F-4D74-A619-2957ABE6C98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7A4333-F78C-4C19-8B24-8AB2FF1DB8D9}" type="pres">
      <dgm:prSet presAssocID="{FFCD3124-247F-4D74-A619-2957ABE6C989}" presName="gear1srcNode" presStyleLbl="node1" presStyleIdx="0" presStyleCnt="3"/>
      <dgm:spPr/>
      <dgm:t>
        <a:bodyPr/>
        <a:lstStyle/>
        <a:p>
          <a:endParaRPr lang="en-GB"/>
        </a:p>
      </dgm:t>
    </dgm:pt>
    <dgm:pt modelId="{0A205F81-B4B7-403B-B48A-1AF19EC85CE9}" type="pres">
      <dgm:prSet presAssocID="{FFCD3124-247F-4D74-A619-2957ABE6C989}" presName="gear1dstNode" presStyleLbl="node1" presStyleIdx="0" presStyleCnt="3"/>
      <dgm:spPr/>
      <dgm:t>
        <a:bodyPr/>
        <a:lstStyle/>
        <a:p>
          <a:endParaRPr lang="en-GB"/>
        </a:p>
      </dgm:t>
    </dgm:pt>
    <dgm:pt modelId="{7D078C45-6142-4160-8EC2-C4098212135C}" type="pres">
      <dgm:prSet presAssocID="{C6F254E2-9A56-47C7-934C-FA5C909AEA2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B51559-6294-4408-B8B8-F1F584BE1E51}" type="pres">
      <dgm:prSet presAssocID="{C6F254E2-9A56-47C7-934C-FA5C909AEA21}" presName="gear2srcNode" presStyleLbl="node1" presStyleIdx="1" presStyleCnt="3"/>
      <dgm:spPr/>
      <dgm:t>
        <a:bodyPr/>
        <a:lstStyle/>
        <a:p>
          <a:endParaRPr lang="en-GB"/>
        </a:p>
      </dgm:t>
    </dgm:pt>
    <dgm:pt modelId="{6118F309-0406-48C1-AC8C-97178E163499}" type="pres">
      <dgm:prSet presAssocID="{C6F254E2-9A56-47C7-934C-FA5C909AEA21}" presName="gear2dstNode" presStyleLbl="node1" presStyleIdx="1" presStyleCnt="3"/>
      <dgm:spPr/>
      <dgm:t>
        <a:bodyPr/>
        <a:lstStyle/>
        <a:p>
          <a:endParaRPr lang="en-GB"/>
        </a:p>
      </dgm:t>
    </dgm:pt>
    <dgm:pt modelId="{8ACA92C3-2911-4E6A-A43D-4A66D82828B4}" type="pres">
      <dgm:prSet presAssocID="{56D6E72E-83BF-4968-9996-614EA9A55629}" presName="gear3" presStyleLbl="node1" presStyleIdx="2" presStyleCnt="3"/>
      <dgm:spPr/>
      <dgm:t>
        <a:bodyPr/>
        <a:lstStyle/>
        <a:p>
          <a:endParaRPr lang="en-GB"/>
        </a:p>
      </dgm:t>
    </dgm:pt>
    <dgm:pt modelId="{A14A2BDB-640C-41E6-A254-E3D922F6ABF3}" type="pres">
      <dgm:prSet presAssocID="{56D6E72E-83BF-4968-9996-614EA9A556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BD4C20-00E3-4C52-AAC5-BE5E409F493A}" type="pres">
      <dgm:prSet presAssocID="{56D6E72E-83BF-4968-9996-614EA9A55629}" presName="gear3srcNode" presStyleLbl="node1" presStyleIdx="2" presStyleCnt="3"/>
      <dgm:spPr/>
      <dgm:t>
        <a:bodyPr/>
        <a:lstStyle/>
        <a:p>
          <a:endParaRPr lang="en-GB"/>
        </a:p>
      </dgm:t>
    </dgm:pt>
    <dgm:pt modelId="{490A587B-CB13-4056-A8C7-418C3C5D7FE2}" type="pres">
      <dgm:prSet presAssocID="{56D6E72E-83BF-4968-9996-614EA9A55629}" presName="gear3dstNode" presStyleLbl="node1" presStyleIdx="2" presStyleCnt="3"/>
      <dgm:spPr/>
      <dgm:t>
        <a:bodyPr/>
        <a:lstStyle/>
        <a:p>
          <a:endParaRPr lang="en-GB"/>
        </a:p>
      </dgm:t>
    </dgm:pt>
    <dgm:pt modelId="{A5294970-D7A5-4E38-A684-26AD93926158}" type="pres">
      <dgm:prSet presAssocID="{E0A44D3F-92A2-4746-B998-6D79F8F83E18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213B72E0-84C6-4B6F-B85C-6EF8171AA6CB}" type="pres">
      <dgm:prSet presAssocID="{35DD88E4-4546-46B1-8B7F-31D76BF5C68A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AB545FC6-BAD1-4010-8644-21B424252650}" type="pres">
      <dgm:prSet presAssocID="{F8A504EB-64D7-4E96-9E6B-7A20B2B832EB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46BF3D05-FDCC-4B6F-BA6A-19013FF7A921}" srcId="{AC23994E-66DE-40FA-A992-D162A860FC11}" destId="{CBC23FC3-FB60-4804-8A19-E4B58E2352FF}" srcOrd="3" destOrd="0" parTransId="{08E2410A-56C2-4C83-BB3D-0DA915EC318F}" sibTransId="{BC5754DD-69AD-4C60-B675-050FD59171EA}"/>
    <dgm:cxn modelId="{4E8F2AB9-FAF8-4F53-B33D-3FDBCF7B304F}" srcId="{AC23994E-66DE-40FA-A992-D162A860FC11}" destId="{FFCD3124-247F-4D74-A619-2957ABE6C989}" srcOrd="0" destOrd="0" parTransId="{F607CB1A-C06B-46C5-9F79-D8C5C8F7106E}" sibTransId="{E0A44D3F-92A2-4746-B998-6D79F8F83E18}"/>
    <dgm:cxn modelId="{B8705D8D-BA83-4925-81F4-5C5BE5F4495D}" type="presOf" srcId="{C6F254E2-9A56-47C7-934C-FA5C909AEA21}" destId="{6118F309-0406-48C1-AC8C-97178E163499}" srcOrd="2" destOrd="0" presId="urn:microsoft.com/office/officeart/2005/8/layout/gear1"/>
    <dgm:cxn modelId="{AED78040-245F-45E3-880E-AEF41C562736}" type="presOf" srcId="{FFCD3124-247F-4D74-A619-2957ABE6C989}" destId="{0A205F81-B4B7-403B-B48A-1AF19EC85CE9}" srcOrd="2" destOrd="0" presId="urn:microsoft.com/office/officeart/2005/8/layout/gear1"/>
    <dgm:cxn modelId="{4521B818-560B-4BE6-AA27-309B0A738012}" srcId="{AC23994E-66DE-40FA-A992-D162A860FC11}" destId="{C6F254E2-9A56-47C7-934C-FA5C909AEA21}" srcOrd="1" destOrd="0" parTransId="{082CE02B-51D7-4208-995E-A0948672C7DB}" sibTransId="{35DD88E4-4546-46B1-8B7F-31D76BF5C68A}"/>
    <dgm:cxn modelId="{065F5ACD-51AF-4F45-912E-257692C7E45C}" type="presOf" srcId="{35DD88E4-4546-46B1-8B7F-31D76BF5C68A}" destId="{213B72E0-84C6-4B6F-B85C-6EF8171AA6CB}" srcOrd="0" destOrd="0" presId="urn:microsoft.com/office/officeart/2005/8/layout/gear1"/>
    <dgm:cxn modelId="{E54790D7-71F3-4D39-9EB9-1CA9CEB0B760}" srcId="{AC23994E-66DE-40FA-A992-D162A860FC11}" destId="{56D6E72E-83BF-4968-9996-614EA9A55629}" srcOrd="2" destOrd="0" parTransId="{203F30F0-5A0F-4213-8A46-295D1A59CAC9}" sibTransId="{F8A504EB-64D7-4E96-9E6B-7A20B2B832EB}"/>
    <dgm:cxn modelId="{B1F8C0B3-246D-424C-B293-039BD41B9E44}" type="presOf" srcId="{FFCD3124-247F-4D74-A619-2957ABE6C989}" destId="{0A7A4333-F78C-4C19-8B24-8AB2FF1DB8D9}" srcOrd="1" destOrd="0" presId="urn:microsoft.com/office/officeart/2005/8/layout/gear1"/>
    <dgm:cxn modelId="{70011F46-9683-4E40-BBDF-04D03D67C7AB}" type="presOf" srcId="{56D6E72E-83BF-4968-9996-614EA9A55629}" destId="{A14A2BDB-640C-41E6-A254-E3D922F6ABF3}" srcOrd="1" destOrd="0" presId="urn:microsoft.com/office/officeart/2005/8/layout/gear1"/>
    <dgm:cxn modelId="{0D57C176-8F76-4272-85D1-4103642DF188}" srcId="{CBC23FC3-FB60-4804-8A19-E4B58E2352FF}" destId="{43A64B1D-F8BD-4262-A7C9-F467CE94BF5B}" srcOrd="0" destOrd="0" parTransId="{FCF36ACA-84B8-4514-894B-1ABCC65A8031}" sibTransId="{1E39D6D6-A66D-42F3-9820-91F7B2705BB0}"/>
    <dgm:cxn modelId="{6D2BBBEE-2EF0-4549-8356-0AC642A025C8}" type="presOf" srcId="{C6F254E2-9A56-47C7-934C-FA5C909AEA21}" destId="{55B51559-6294-4408-B8B8-F1F584BE1E51}" srcOrd="1" destOrd="0" presId="urn:microsoft.com/office/officeart/2005/8/layout/gear1"/>
    <dgm:cxn modelId="{D41A156E-AFC7-4EF0-AF3A-C6C561195CD1}" type="presOf" srcId="{FFCD3124-247F-4D74-A619-2957ABE6C989}" destId="{D614EDAA-3C89-47EA-BF34-7D1729DB98D8}" srcOrd="0" destOrd="0" presId="urn:microsoft.com/office/officeart/2005/8/layout/gear1"/>
    <dgm:cxn modelId="{6C35F02A-9A96-4F0C-9BBB-722BC57A1E4F}" type="presOf" srcId="{E0A44D3F-92A2-4746-B998-6D79F8F83E18}" destId="{A5294970-D7A5-4E38-A684-26AD93926158}" srcOrd="0" destOrd="0" presId="urn:microsoft.com/office/officeart/2005/8/layout/gear1"/>
    <dgm:cxn modelId="{11B6D09A-2487-4223-9102-A829129E38CC}" type="presOf" srcId="{F8A504EB-64D7-4E96-9E6B-7A20B2B832EB}" destId="{AB545FC6-BAD1-4010-8644-21B424252650}" srcOrd="0" destOrd="0" presId="urn:microsoft.com/office/officeart/2005/8/layout/gear1"/>
    <dgm:cxn modelId="{B8F4418D-AEC0-452D-AEE0-88286A6E544C}" type="presOf" srcId="{56D6E72E-83BF-4968-9996-614EA9A55629}" destId="{22BD4C20-00E3-4C52-AAC5-BE5E409F493A}" srcOrd="2" destOrd="0" presId="urn:microsoft.com/office/officeart/2005/8/layout/gear1"/>
    <dgm:cxn modelId="{1A1B1ABC-BF4C-4B44-9965-65D7462322D8}" type="presOf" srcId="{56D6E72E-83BF-4968-9996-614EA9A55629}" destId="{8ACA92C3-2911-4E6A-A43D-4A66D82828B4}" srcOrd="0" destOrd="0" presId="urn:microsoft.com/office/officeart/2005/8/layout/gear1"/>
    <dgm:cxn modelId="{B2FE1A45-0A54-4AC7-8F66-7A79BCD99163}" type="presOf" srcId="{56D6E72E-83BF-4968-9996-614EA9A55629}" destId="{490A587B-CB13-4056-A8C7-418C3C5D7FE2}" srcOrd="3" destOrd="0" presId="urn:microsoft.com/office/officeart/2005/8/layout/gear1"/>
    <dgm:cxn modelId="{7EDD3C45-888C-48F8-9AF1-5F7AE4C0F7F4}" type="presOf" srcId="{AC23994E-66DE-40FA-A992-D162A860FC11}" destId="{E9889722-6A94-43B4-9EF1-ABA703443CB2}" srcOrd="0" destOrd="0" presId="urn:microsoft.com/office/officeart/2005/8/layout/gear1"/>
    <dgm:cxn modelId="{9D7372F8-23B4-4466-BA00-F5DD5B169201}" type="presOf" srcId="{C6F254E2-9A56-47C7-934C-FA5C909AEA21}" destId="{7D078C45-6142-4160-8EC2-C4098212135C}" srcOrd="0" destOrd="0" presId="urn:microsoft.com/office/officeart/2005/8/layout/gear1"/>
    <dgm:cxn modelId="{618297A3-E950-492A-9652-4CC4C55F0AA2}" type="presParOf" srcId="{E9889722-6A94-43B4-9EF1-ABA703443CB2}" destId="{D614EDAA-3C89-47EA-BF34-7D1729DB98D8}" srcOrd="0" destOrd="0" presId="urn:microsoft.com/office/officeart/2005/8/layout/gear1"/>
    <dgm:cxn modelId="{A2977E6C-0808-4D49-9C59-FA674D1B3F81}" type="presParOf" srcId="{E9889722-6A94-43B4-9EF1-ABA703443CB2}" destId="{0A7A4333-F78C-4C19-8B24-8AB2FF1DB8D9}" srcOrd="1" destOrd="0" presId="urn:microsoft.com/office/officeart/2005/8/layout/gear1"/>
    <dgm:cxn modelId="{F5F5D1F9-24ED-4169-AEE1-6F8F08616ED3}" type="presParOf" srcId="{E9889722-6A94-43B4-9EF1-ABA703443CB2}" destId="{0A205F81-B4B7-403B-B48A-1AF19EC85CE9}" srcOrd="2" destOrd="0" presId="urn:microsoft.com/office/officeart/2005/8/layout/gear1"/>
    <dgm:cxn modelId="{43F06A68-98ED-4234-9A02-CA924C0E5A2A}" type="presParOf" srcId="{E9889722-6A94-43B4-9EF1-ABA703443CB2}" destId="{7D078C45-6142-4160-8EC2-C4098212135C}" srcOrd="3" destOrd="0" presId="urn:microsoft.com/office/officeart/2005/8/layout/gear1"/>
    <dgm:cxn modelId="{5CFFC652-FC87-4E08-9F60-F53A444EB946}" type="presParOf" srcId="{E9889722-6A94-43B4-9EF1-ABA703443CB2}" destId="{55B51559-6294-4408-B8B8-F1F584BE1E51}" srcOrd="4" destOrd="0" presId="urn:microsoft.com/office/officeart/2005/8/layout/gear1"/>
    <dgm:cxn modelId="{F2B2833D-CC2F-40B6-BAC0-0320AA65F88F}" type="presParOf" srcId="{E9889722-6A94-43B4-9EF1-ABA703443CB2}" destId="{6118F309-0406-48C1-AC8C-97178E163499}" srcOrd="5" destOrd="0" presId="urn:microsoft.com/office/officeart/2005/8/layout/gear1"/>
    <dgm:cxn modelId="{3572CB97-C27C-4D46-9ADE-A522FC475BBA}" type="presParOf" srcId="{E9889722-6A94-43B4-9EF1-ABA703443CB2}" destId="{8ACA92C3-2911-4E6A-A43D-4A66D82828B4}" srcOrd="6" destOrd="0" presId="urn:microsoft.com/office/officeart/2005/8/layout/gear1"/>
    <dgm:cxn modelId="{A21818DF-794F-419C-875F-3BCC253A2CB2}" type="presParOf" srcId="{E9889722-6A94-43B4-9EF1-ABA703443CB2}" destId="{A14A2BDB-640C-41E6-A254-E3D922F6ABF3}" srcOrd="7" destOrd="0" presId="urn:microsoft.com/office/officeart/2005/8/layout/gear1"/>
    <dgm:cxn modelId="{217A3E0D-EEEA-476F-B2E5-6B292224DA75}" type="presParOf" srcId="{E9889722-6A94-43B4-9EF1-ABA703443CB2}" destId="{22BD4C20-00E3-4C52-AAC5-BE5E409F493A}" srcOrd="8" destOrd="0" presId="urn:microsoft.com/office/officeart/2005/8/layout/gear1"/>
    <dgm:cxn modelId="{ED91E77A-979E-45E6-937E-DD2352CA52A3}" type="presParOf" srcId="{E9889722-6A94-43B4-9EF1-ABA703443CB2}" destId="{490A587B-CB13-4056-A8C7-418C3C5D7FE2}" srcOrd="9" destOrd="0" presId="urn:microsoft.com/office/officeart/2005/8/layout/gear1"/>
    <dgm:cxn modelId="{3E833FCE-450F-45DF-A031-AFFB70701C6C}" type="presParOf" srcId="{E9889722-6A94-43B4-9EF1-ABA703443CB2}" destId="{A5294970-D7A5-4E38-A684-26AD93926158}" srcOrd="10" destOrd="0" presId="urn:microsoft.com/office/officeart/2005/8/layout/gear1"/>
    <dgm:cxn modelId="{0634C69D-01D7-47C0-9762-2CAAB9CE748F}" type="presParOf" srcId="{E9889722-6A94-43B4-9EF1-ABA703443CB2}" destId="{213B72E0-84C6-4B6F-B85C-6EF8171AA6CB}" srcOrd="11" destOrd="0" presId="urn:microsoft.com/office/officeart/2005/8/layout/gear1"/>
    <dgm:cxn modelId="{38AF9D4B-78F0-4094-A5DC-A9F815C6F6DB}" type="presParOf" srcId="{E9889722-6A94-43B4-9EF1-ABA703443CB2}" destId="{AB545FC6-BAD1-4010-8644-21B42425265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DDC2E5-A52D-4026-8FD6-7B4ECEA94842}" type="doc">
      <dgm:prSet loTypeId="urn:microsoft.com/office/officeart/2005/8/layout/gear1" loCatId="relationship" qsTypeId="urn:microsoft.com/office/officeart/2005/8/quickstyle/3d1" qsCatId="3D" csTypeId="urn:microsoft.com/office/officeart/2005/8/colors/accent1_2" csCatId="accent1" phldr="1"/>
      <dgm:spPr/>
    </dgm:pt>
    <dgm:pt modelId="{5DCB04F9-56BD-44B1-85DD-735A998B44CF}">
      <dgm:prSet phldrT="[Text]" custT="1"/>
      <dgm:spPr/>
      <dgm:t>
        <a:bodyPr/>
        <a:lstStyle/>
        <a:p>
          <a:r>
            <a:rPr lang="en-GB" sz="1200" dirty="0"/>
            <a:t>Competent Authority</a:t>
          </a:r>
        </a:p>
      </dgm:t>
    </dgm:pt>
    <dgm:pt modelId="{A84FE695-B330-439B-B26F-F12FDCCF2A10}" type="parTrans" cxnId="{532D3475-02DE-48F4-B851-B502A280B464}">
      <dgm:prSet/>
      <dgm:spPr/>
      <dgm:t>
        <a:bodyPr/>
        <a:lstStyle/>
        <a:p>
          <a:endParaRPr lang="en-GB"/>
        </a:p>
      </dgm:t>
    </dgm:pt>
    <dgm:pt modelId="{4DC9FD89-B0E4-4A04-8543-1125BCC6D46F}" type="sibTrans" cxnId="{532D3475-02DE-48F4-B851-B502A280B464}">
      <dgm:prSet/>
      <dgm:spPr/>
      <dgm:t>
        <a:bodyPr/>
        <a:lstStyle/>
        <a:p>
          <a:endParaRPr lang="en-GB"/>
        </a:p>
      </dgm:t>
    </dgm:pt>
    <dgm:pt modelId="{4615471E-CC69-4D93-9F1A-D6C09747E707}">
      <dgm:prSet phldrT="[Text]" custT="1"/>
      <dgm:spPr/>
      <dgm:t>
        <a:bodyPr/>
        <a:lstStyle/>
        <a:p>
          <a:r>
            <a:rPr lang="en-GB" sz="1200" dirty="0"/>
            <a:t>Manufacturer</a:t>
          </a:r>
        </a:p>
      </dgm:t>
    </dgm:pt>
    <dgm:pt modelId="{76B4D9FF-0CA6-4D1C-A121-4262C4CD89EC}" type="parTrans" cxnId="{B04412A7-F877-459B-8278-ECBA9DD0C28F}">
      <dgm:prSet/>
      <dgm:spPr/>
      <dgm:t>
        <a:bodyPr/>
        <a:lstStyle/>
        <a:p>
          <a:endParaRPr lang="en-GB"/>
        </a:p>
      </dgm:t>
    </dgm:pt>
    <dgm:pt modelId="{F28E3317-1FDD-4A07-A9A8-D371515E9FF8}" type="sibTrans" cxnId="{B04412A7-F877-459B-8278-ECBA9DD0C28F}">
      <dgm:prSet/>
      <dgm:spPr/>
      <dgm:t>
        <a:bodyPr/>
        <a:lstStyle/>
        <a:p>
          <a:endParaRPr lang="en-GB"/>
        </a:p>
      </dgm:t>
    </dgm:pt>
    <dgm:pt modelId="{49AE1434-6B27-4B56-A8AF-A0573BF12D71}" type="pres">
      <dgm:prSet presAssocID="{13DDC2E5-A52D-4026-8FD6-7B4ECEA9484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968780-3EC5-432C-BD89-E323B15103C7}" type="pres">
      <dgm:prSet presAssocID="{5DCB04F9-56BD-44B1-85DD-735A998B44CF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380B11-8ADB-4108-9372-A80BD1D3EBA9}" type="pres">
      <dgm:prSet presAssocID="{5DCB04F9-56BD-44B1-85DD-735A998B44CF}" presName="gear1srcNode" presStyleLbl="node1" presStyleIdx="0" presStyleCnt="2"/>
      <dgm:spPr/>
      <dgm:t>
        <a:bodyPr/>
        <a:lstStyle/>
        <a:p>
          <a:endParaRPr lang="en-GB"/>
        </a:p>
      </dgm:t>
    </dgm:pt>
    <dgm:pt modelId="{567A77C4-2147-44C9-8247-059FDB1997D7}" type="pres">
      <dgm:prSet presAssocID="{5DCB04F9-56BD-44B1-85DD-735A998B44CF}" presName="gear1dstNode" presStyleLbl="node1" presStyleIdx="0" presStyleCnt="2"/>
      <dgm:spPr/>
      <dgm:t>
        <a:bodyPr/>
        <a:lstStyle/>
        <a:p>
          <a:endParaRPr lang="en-GB"/>
        </a:p>
      </dgm:t>
    </dgm:pt>
    <dgm:pt modelId="{91FDE9C2-A6C8-424B-94D0-C85A53A68894}" type="pres">
      <dgm:prSet presAssocID="{4615471E-CC69-4D93-9F1A-D6C09747E707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84FF74-B97D-4404-95E7-FDEBD2B190B4}" type="pres">
      <dgm:prSet presAssocID="{4615471E-CC69-4D93-9F1A-D6C09747E707}" presName="gear2srcNode" presStyleLbl="node1" presStyleIdx="1" presStyleCnt="2"/>
      <dgm:spPr/>
      <dgm:t>
        <a:bodyPr/>
        <a:lstStyle/>
        <a:p>
          <a:endParaRPr lang="en-GB"/>
        </a:p>
      </dgm:t>
    </dgm:pt>
    <dgm:pt modelId="{AF9D39D1-B3CD-4058-AD29-6FFEC15D8895}" type="pres">
      <dgm:prSet presAssocID="{4615471E-CC69-4D93-9F1A-D6C09747E707}" presName="gear2dstNode" presStyleLbl="node1" presStyleIdx="1" presStyleCnt="2"/>
      <dgm:spPr/>
      <dgm:t>
        <a:bodyPr/>
        <a:lstStyle/>
        <a:p>
          <a:endParaRPr lang="en-GB"/>
        </a:p>
      </dgm:t>
    </dgm:pt>
    <dgm:pt modelId="{ABF0D41E-2B36-455A-A94C-3B66827ED28E}" type="pres">
      <dgm:prSet presAssocID="{4DC9FD89-B0E4-4A04-8543-1125BCC6D46F}" presName="connector1" presStyleLbl="sibTrans2D1" presStyleIdx="0" presStyleCnt="2"/>
      <dgm:spPr/>
      <dgm:t>
        <a:bodyPr/>
        <a:lstStyle/>
        <a:p>
          <a:endParaRPr lang="en-GB"/>
        </a:p>
      </dgm:t>
    </dgm:pt>
    <dgm:pt modelId="{DFF690F7-3048-4B4F-A8ED-5721D56270AA}" type="pres">
      <dgm:prSet presAssocID="{F28E3317-1FDD-4A07-A9A8-D371515E9FF8}" presName="connector2" presStyleLbl="sibTrans2D1" presStyleIdx="1" presStyleCnt="2"/>
      <dgm:spPr/>
      <dgm:t>
        <a:bodyPr/>
        <a:lstStyle/>
        <a:p>
          <a:endParaRPr lang="en-GB"/>
        </a:p>
      </dgm:t>
    </dgm:pt>
  </dgm:ptLst>
  <dgm:cxnLst>
    <dgm:cxn modelId="{532D3475-02DE-48F4-B851-B502A280B464}" srcId="{13DDC2E5-A52D-4026-8FD6-7B4ECEA94842}" destId="{5DCB04F9-56BD-44B1-85DD-735A998B44CF}" srcOrd="0" destOrd="0" parTransId="{A84FE695-B330-439B-B26F-F12FDCCF2A10}" sibTransId="{4DC9FD89-B0E4-4A04-8543-1125BCC6D46F}"/>
    <dgm:cxn modelId="{A06C5C59-C38E-4E27-BFB5-2322826C32B9}" type="presOf" srcId="{F28E3317-1FDD-4A07-A9A8-D371515E9FF8}" destId="{DFF690F7-3048-4B4F-A8ED-5721D56270AA}" srcOrd="0" destOrd="0" presId="urn:microsoft.com/office/officeart/2005/8/layout/gear1"/>
    <dgm:cxn modelId="{8A8E752A-3830-428F-9DBF-2D18253426F8}" type="presOf" srcId="{4615471E-CC69-4D93-9F1A-D6C09747E707}" destId="{91FDE9C2-A6C8-424B-94D0-C85A53A68894}" srcOrd="0" destOrd="0" presId="urn:microsoft.com/office/officeart/2005/8/layout/gear1"/>
    <dgm:cxn modelId="{1A963877-4A78-4AE7-8F6F-38AE6521F5E0}" type="presOf" srcId="{4615471E-CC69-4D93-9F1A-D6C09747E707}" destId="{E984FF74-B97D-4404-95E7-FDEBD2B190B4}" srcOrd="1" destOrd="0" presId="urn:microsoft.com/office/officeart/2005/8/layout/gear1"/>
    <dgm:cxn modelId="{CB50103D-C847-41BC-8207-1166D89CA01E}" type="presOf" srcId="{5DCB04F9-56BD-44B1-85DD-735A998B44CF}" destId="{567A77C4-2147-44C9-8247-059FDB1997D7}" srcOrd="2" destOrd="0" presId="urn:microsoft.com/office/officeart/2005/8/layout/gear1"/>
    <dgm:cxn modelId="{BFB4FDAB-8050-4EAC-A017-E7E56DAE8F0E}" type="presOf" srcId="{5DCB04F9-56BD-44B1-85DD-735A998B44CF}" destId="{D6968780-3EC5-432C-BD89-E323B15103C7}" srcOrd="0" destOrd="0" presId="urn:microsoft.com/office/officeart/2005/8/layout/gear1"/>
    <dgm:cxn modelId="{B04412A7-F877-459B-8278-ECBA9DD0C28F}" srcId="{13DDC2E5-A52D-4026-8FD6-7B4ECEA94842}" destId="{4615471E-CC69-4D93-9F1A-D6C09747E707}" srcOrd="1" destOrd="0" parTransId="{76B4D9FF-0CA6-4D1C-A121-4262C4CD89EC}" sibTransId="{F28E3317-1FDD-4A07-A9A8-D371515E9FF8}"/>
    <dgm:cxn modelId="{F59FAC94-AF56-40D3-BE98-0FB030853DC6}" type="presOf" srcId="{13DDC2E5-A52D-4026-8FD6-7B4ECEA94842}" destId="{49AE1434-6B27-4B56-A8AF-A0573BF12D71}" srcOrd="0" destOrd="0" presId="urn:microsoft.com/office/officeart/2005/8/layout/gear1"/>
    <dgm:cxn modelId="{C89BDB4A-9164-4575-BAD7-3AB3AACBF8A0}" type="presOf" srcId="{5DCB04F9-56BD-44B1-85DD-735A998B44CF}" destId="{CD380B11-8ADB-4108-9372-A80BD1D3EBA9}" srcOrd="1" destOrd="0" presId="urn:microsoft.com/office/officeart/2005/8/layout/gear1"/>
    <dgm:cxn modelId="{E575D872-51F7-421B-A0B1-A72F94A17E11}" type="presOf" srcId="{4DC9FD89-B0E4-4A04-8543-1125BCC6D46F}" destId="{ABF0D41E-2B36-455A-A94C-3B66827ED28E}" srcOrd="0" destOrd="0" presId="urn:microsoft.com/office/officeart/2005/8/layout/gear1"/>
    <dgm:cxn modelId="{CE6335EE-527E-4D60-850D-DE4D06B2263F}" type="presOf" srcId="{4615471E-CC69-4D93-9F1A-D6C09747E707}" destId="{AF9D39D1-B3CD-4058-AD29-6FFEC15D8895}" srcOrd="2" destOrd="0" presId="urn:microsoft.com/office/officeart/2005/8/layout/gear1"/>
    <dgm:cxn modelId="{1E31BA33-ED41-4D0D-9910-F3898657C473}" type="presParOf" srcId="{49AE1434-6B27-4B56-A8AF-A0573BF12D71}" destId="{D6968780-3EC5-432C-BD89-E323B15103C7}" srcOrd="0" destOrd="0" presId="urn:microsoft.com/office/officeart/2005/8/layout/gear1"/>
    <dgm:cxn modelId="{F70159CC-9883-4A6E-8993-50D0D2CCDD6D}" type="presParOf" srcId="{49AE1434-6B27-4B56-A8AF-A0573BF12D71}" destId="{CD380B11-8ADB-4108-9372-A80BD1D3EBA9}" srcOrd="1" destOrd="0" presId="urn:microsoft.com/office/officeart/2005/8/layout/gear1"/>
    <dgm:cxn modelId="{B352467B-B718-42F1-A5AD-12CC63D150BC}" type="presParOf" srcId="{49AE1434-6B27-4B56-A8AF-A0573BF12D71}" destId="{567A77C4-2147-44C9-8247-059FDB1997D7}" srcOrd="2" destOrd="0" presId="urn:microsoft.com/office/officeart/2005/8/layout/gear1"/>
    <dgm:cxn modelId="{D72DB749-E23C-4516-A521-1C73A62070AA}" type="presParOf" srcId="{49AE1434-6B27-4B56-A8AF-A0573BF12D71}" destId="{91FDE9C2-A6C8-424B-94D0-C85A53A68894}" srcOrd="3" destOrd="0" presId="urn:microsoft.com/office/officeart/2005/8/layout/gear1"/>
    <dgm:cxn modelId="{224B21BF-0C80-4DE3-B8A9-95068E51471F}" type="presParOf" srcId="{49AE1434-6B27-4B56-A8AF-A0573BF12D71}" destId="{E984FF74-B97D-4404-95E7-FDEBD2B190B4}" srcOrd="4" destOrd="0" presId="urn:microsoft.com/office/officeart/2005/8/layout/gear1"/>
    <dgm:cxn modelId="{875C9A5A-3B5B-4011-A2A2-C96720BE0AAF}" type="presParOf" srcId="{49AE1434-6B27-4B56-A8AF-A0573BF12D71}" destId="{AF9D39D1-B3CD-4058-AD29-6FFEC15D8895}" srcOrd="5" destOrd="0" presId="urn:microsoft.com/office/officeart/2005/8/layout/gear1"/>
    <dgm:cxn modelId="{30178052-C736-4ADD-A86B-5D6C038B75A0}" type="presParOf" srcId="{49AE1434-6B27-4B56-A8AF-A0573BF12D71}" destId="{ABF0D41E-2B36-455A-A94C-3B66827ED28E}" srcOrd="6" destOrd="0" presId="urn:microsoft.com/office/officeart/2005/8/layout/gear1"/>
    <dgm:cxn modelId="{B53B884C-ED98-4E54-9994-8A0AE071C4F9}" type="presParOf" srcId="{49AE1434-6B27-4B56-A8AF-A0573BF12D71}" destId="{DFF690F7-3048-4B4F-A8ED-5721D56270A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3036EF-14E5-40EB-87C4-5EFFDAFD23F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E449B4E6-4206-4AC9-B21D-3ED16DF0A076}">
      <dgm:prSet/>
      <dgm:spPr/>
      <dgm:t>
        <a:bodyPr/>
        <a:lstStyle/>
        <a:p>
          <a:pPr rtl="0"/>
          <a:r>
            <a:rPr lang="en-GB" dirty="0"/>
            <a:t>PT, EQA or EQAP?</a:t>
          </a:r>
        </a:p>
      </dgm:t>
    </dgm:pt>
    <dgm:pt modelId="{B20D9955-A400-4270-824D-CD38CA1695A4}" type="parTrans" cxnId="{754456CE-7525-47FB-A616-4347FBB32CB7}">
      <dgm:prSet/>
      <dgm:spPr/>
      <dgm:t>
        <a:bodyPr/>
        <a:lstStyle/>
        <a:p>
          <a:endParaRPr lang="en-GB"/>
        </a:p>
      </dgm:t>
    </dgm:pt>
    <dgm:pt modelId="{DB19DFDE-721A-4B0F-A2F7-E421224ABF35}" type="sibTrans" cxnId="{754456CE-7525-47FB-A616-4347FBB32CB7}">
      <dgm:prSet/>
      <dgm:spPr/>
      <dgm:t>
        <a:bodyPr/>
        <a:lstStyle/>
        <a:p>
          <a:endParaRPr lang="en-GB"/>
        </a:p>
      </dgm:t>
    </dgm:pt>
    <dgm:pt modelId="{5546E965-7D4C-43E8-A32C-E355F39EE256}">
      <dgm:prSet custT="1"/>
      <dgm:spPr/>
      <dgm:t>
        <a:bodyPr/>
        <a:lstStyle/>
        <a:p>
          <a:pPr rtl="0"/>
          <a:r>
            <a:rPr lang="en-GB" sz="1800" dirty="0"/>
            <a:t>Commercial</a:t>
          </a:r>
        </a:p>
      </dgm:t>
    </dgm:pt>
    <dgm:pt modelId="{576DCD67-08A4-424B-BE0B-2421843CDA6E}" type="parTrans" cxnId="{CD653FB1-EE4C-41F7-B3C1-0D523714897F}">
      <dgm:prSet/>
      <dgm:spPr/>
      <dgm:t>
        <a:bodyPr/>
        <a:lstStyle/>
        <a:p>
          <a:endParaRPr lang="en-GB"/>
        </a:p>
      </dgm:t>
    </dgm:pt>
    <dgm:pt modelId="{14BD68B8-45A4-4267-96C5-EC2A4BFA163F}" type="sibTrans" cxnId="{CD653FB1-EE4C-41F7-B3C1-0D523714897F}">
      <dgm:prSet/>
      <dgm:spPr/>
      <dgm:t>
        <a:bodyPr/>
        <a:lstStyle/>
        <a:p>
          <a:endParaRPr lang="en-GB"/>
        </a:p>
      </dgm:t>
    </dgm:pt>
    <dgm:pt modelId="{1A045016-1F3F-40AC-8775-B98D0C9A60B3}">
      <dgm:prSet custT="1"/>
      <dgm:spPr/>
      <dgm:t>
        <a:bodyPr/>
        <a:lstStyle/>
        <a:p>
          <a:pPr rtl="0"/>
          <a:r>
            <a:rPr lang="en-GB" sz="1800" dirty="0"/>
            <a:t>Not for profit</a:t>
          </a:r>
        </a:p>
      </dgm:t>
    </dgm:pt>
    <dgm:pt modelId="{476860CC-8707-4C80-8846-AC7B2992E0D8}" type="parTrans" cxnId="{ED2779C7-CFB9-4A5F-9CE3-C83FDB9E9A33}">
      <dgm:prSet/>
      <dgm:spPr/>
      <dgm:t>
        <a:bodyPr/>
        <a:lstStyle/>
        <a:p>
          <a:endParaRPr lang="en-GB"/>
        </a:p>
      </dgm:t>
    </dgm:pt>
    <dgm:pt modelId="{F22EC135-9272-45D9-83D6-87753B586A48}" type="sibTrans" cxnId="{ED2779C7-CFB9-4A5F-9CE3-C83FDB9E9A33}">
      <dgm:prSet/>
      <dgm:spPr/>
      <dgm:t>
        <a:bodyPr/>
        <a:lstStyle/>
        <a:p>
          <a:endParaRPr lang="en-GB"/>
        </a:p>
      </dgm:t>
    </dgm:pt>
    <dgm:pt modelId="{601C2F24-8823-4BD2-AFF2-3C1383D8C28C}">
      <dgm:prSet custT="1"/>
      <dgm:spPr/>
      <dgm:t>
        <a:bodyPr/>
        <a:lstStyle/>
        <a:p>
          <a:pPr rtl="0"/>
          <a:r>
            <a:rPr lang="en-GB" sz="1800" dirty="0"/>
            <a:t>Linked to professional body</a:t>
          </a:r>
        </a:p>
      </dgm:t>
    </dgm:pt>
    <dgm:pt modelId="{54531DE4-DAA2-4E3E-907E-C1E6BD208692}" type="parTrans" cxnId="{B728F98F-41F3-4588-AF89-10FD7D5A3688}">
      <dgm:prSet/>
      <dgm:spPr/>
      <dgm:t>
        <a:bodyPr/>
        <a:lstStyle/>
        <a:p>
          <a:endParaRPr lang="en-GB"/>
        </a:p>
      </dgm:t>
    </dgm:pt>
    <dgm:pt modelId="{829CB2FB-4642-41A6-94EF-C1C22AB06596}" type="sibTrans" cxnId="{B728F98F-41F3-4588-AF89-10FD7D5A3688}">
      <dgm:prSet/>
      <dgm:spPr/>
      <dgm:t>
        <a:bodyPr/>
        <a:lstStyle/>
        <a:p>
          <a:endParaRPr lang="en-GB"/>
        </a:p>
      </dgm:t>
    </dgm:pt>
    <dgm:pt modelId="{14E1410A-E70E-402A-9627-31A2343686BD}">
      <dgm:prSet custT="1"/>
      <dgm:spPr/>
      <dgm:t>
        <a:bodyPr/>
        <a:lstStyle/>
        <a:p>
          <a:pPr rtl="0"/>
          <a:r>
            <a:rPr lang="en-GB" sz="1800" dirty="0"/>
            <a:t>Regulatory</a:t>
          </a:r>
        </a:p>
      </dgm:t>
    </dgm:pt>
    <dgm:pt modelId="{81C2BCA1-B598-4AD0-9BB6-1337BA026872}" type="parTrans" cxnId="{3F5C8C75-958E-4500-B203-E6E350E2621B}">
      <dgm:prSet/>
      <dgm:spPr/>
      <dgm:t>
        <a:bodyPr/>
        <a:lstStyle/>
        <a:p>
          <a:endParaRPr lang="en-GB"/>
        </a:p>
      </dgm:t>
    </dgm:pt>
    <dgm:pt modelId="{5F8AF04B-ACFC-4AFA-ACB7-CADC8927C136}" type="sibTrans" cxnId="{3F5C8C75-958E-4500-B203-E6E350E2621B}">
      <dgm:prSet/>
      <dgm:spPr/>
      <dgm:t>
        <a:bodyPr/>
        <a:lstStyle/>
        <a:p>
          <a:endParaRPr lang="en-GB"/>
        </a:p>
      </dgm:t>
    </dgm:pt>
    <dgm:pt modelId="{DA3D5CB5-3040-40C0-8A80-6E3CAD411CDE}">
      <dgm:prSet/>
      <dgm:spPr/>
      <dgm:t>
        <a:bodyPr/>
        <a:lstStyle/>
        <a:p>
          <a:pPr rtl="0"/>
          <a:r>
            <a:rPr lang="en-GB" dirty="0"/>
            <a:t>Scope</a:t>
          </a:r>
        </a:p>
      </dgm:t>
    </dgm:pt>
    <dgm:pt modelId="{B41E57EB-7646-45CF-B82A-02E6188D7AE3}" type="parTrans" cxnId="{EAEF36F7-278E-423F-AD8C-B1B3BF4C33C2}">
      <dgm:prSet/>
      <dgm:spPr/>
      <dgm:t>
        <a:bodyPr/>
        <a:lstStyle/>
        <a:p>
          <a:endParaRPr lang="en-GB"/>
        </a:p>
      </dgm:t>
    </dgm:pt>
    <dgm:pt modelId="{902C34A6-ED3F-4FD3-9981-4B0192272B95}" type="sibTrans" cxnId="{EAEF36F7-278E-423F-AD8C-B1B3BF4C33C2}">
      <dgm:prSet/>
      <dgm:spPr/>
      <dgm:t>
        <a:bodyPr/>
        <a:lstStyle/>
        <a:p>
          <a:endParaRPr lang="en-GB"/>
        </a:p>
      </dgm:t>
    </dgm:pt>
    <dgm:pt modelId="{42E08310-9EBC-43D6-9D9C-6B45F54AE8E2}">
      <dgm:prSet/>
      <dgm:spPr/>
      <dgm:t>
        <a:bodyPr/>
        <a:lstStyle/>
        <a:p>
          <a:pPr rtl="0"/>
          <a:r>
            <a:rPr lang="en-GB" dirty="0"/>
            <a:t>Broad Scope - All disciplines</a:t>
          </a:r>
        </a:p>
      </dgm:t>
    </dgm:pt>
    <dgm:pt modelId="{22B3374E-91B6-41D2-A1C4-183A8212EA51}" type="parTrans" cxnId="{0C95E397-F6DB-4AAD-9FD1-B90C0E6A725A}">
      <dgm:prSet/>
      <dgm:spPr/>
      <dgm:t>
        <a:bodyPr/>
        <a:lstStyle/>
        <a:p>
          <a:endParaRPr lang="en-GB"/>
        </a:p>
      </dgm:t>
    </dgm:pt>
    <dgm:pt modelId="{B619E04C-9028-408A-A834-0907BD625DBA}" type="sibTrans" cxnId="{0C95E397-F6DB-4AAD-9FD1-B90C0E6A725A}">
      <dgm:prSet/>
      <dgm:spPr/>
      <dgm:t>
        <a:bodyPr/>
        <a:lstStyle/>
        <a:p>
          <a:endParaRPr lang="en-GB"/>
        </a:p>
      </dgm:t>
    </dgm:pt>
    <dgm:pt modelId="{87E2A68B-9163-4A4B-9DDF-051E1936619E}">
      <dgm:prSet/>
      <dgm:spPr/>
      <dgm:t>
        <a:bodyPr/>
        <a:lstStyle/>
        <a:p>
          <a:pPr rtl="0"/>
          <a:r>
            <a:rPr lang="en-GB" dirty="0"/>
            <a:t>Narrow Scope - Discipline specific</a:t>
          </a:r>
        </a:p>
      </dgm:t>
    </dgm:pt>
    <dgm:pt modelId="{9486273D-3BEC-472F-A0EE-3654BDFC6B10}" type="parTrans" cxnId="{ED543A83-9AEA-4857-AB0E-5A1141AB04A3}">
      <dgm:prSet/>
      <dgm:spPr/>
      <dgm:t>
        <a:bodyPr/>
        <a:lstStyle/>
        <a:p>
          <a:endParaRPr lang="en-GB"/>
        </a:p>
      </dgm:t>
    </dgm:pt>
    <dgm:pt modelId="{5EA71002-412B-4DE5-808D-879E278160CF}" type="sibTrans" cxnId="{ED543A83-9AEA-4857-AB0E-5A1141AB04A3}">
      <dgm:prSet/>
      <dgm:spPr/>
      <dgm:t>
        <a:bodyPr/>
        <a:lstStyle/>
        <a:p>
          <a:endParaRPr lang="en-GB"/>
        </a:p>
      </dgm:t>
    </dgm:pt>
    <dgm:pt modelId="{7BA8C9DD-6464-408E-9A41-DDA466E617AB}">
      <dgm:prSet/>
      <dgm:spPr/>
      <dgm:t>
        <a:bodyPr/>
        <a:lstStyle/>
        <a:p>
          <a:pPr rtl="0"/>
          <a:r>
            <a:rPr lang="en-GB" dirty="0"/>
            <a:t>Limited scope – Specialist</a:t>
          </a:r>
        </a:p>
      </dgm:t>
    </dgm:pt>
    <dgm:pt modelId="{36C19B92-D1CD-4B8A-BCD8-2C249D5C2A90}" type="parTrans" cxnId="{30672450-9ACE-447C-AB59-9AB117FCD968}">
      <dgm:prSet/>
      <dgm:spPr/>
      <dgm:t>
        <a:bodyPr/>
        <a:lstStyle/>
        <a:p>
          <a:endParaRPr lang="en-GB"/>
        </a:p>
      </dgm:t>
    </dgm:pt>
    <dgm:pt modelId="{66837D87-0F7C-419D-A337-EB4E5A105B01}" type="sibTrans" cxnId="{30672450-9ACE-447C-AB59-9AB117FCD968}">
      <dgm:prSet/>
      <dgm:spPr/>
      <dgm:t>
        <a:bodyPr/>
        <a:lstStyle/>
        <a:p>
          <a:endParaRPr lang="en-GB"/>
        </a:p>
      </dgm:t>
    </dgm:pt>
    <dgm:pt modelId="{ACB9D153-3D20-4655-B062-E9A118D9C9DB}">
      <dgm:prSet/>
      <dgm:spPr/>
      <dgm:t>
        <a:bodyPr/>
        <a:lstStyle/>
        <a:p>
          <a:pPr rtl="0"/>
          <a:r>
            <a:rPr lang="en-GB" dirty="0"/>
            <a:t>Accredited  to ISO 17043</a:t>
          </a:r>
        </a:p>
      </dgm:t>
    </dgm:pt>
    <dgm:pt modelId="{4C2A0CBA-5182-4A21-B966-E4B1B91C74E1}" type="parTrans" cxnId="{40C97D48-B5C4-46DE-AAF9-88FEC640A498}">
      <dgm:prSet/>
      <dgm:spPr/>
      <dgm:t>
        <a:bodyPr/>
        <a:lstStyle/>
        <a:p>
          <a:endParaRPr lang="en-GB"/>
        </a:p>
      </dgm:t>
    </dgm:pt>
    <dgm:pt modelId="{18AA0437-FB26-4A86-AC27-2A5BBC4E6D0A}" type="sibTrans" cxnId="{40C97D48-B5C4-46DE-AAF9-88FEC640A498}">
      <dgm:prSet/>
      <dgm:spPr/>
      <dgm:t>
        <a:bodyPr/>
        <a:lstStyle/>
        <a:p>
          <a:endParaRPr lang="en-GB"/>
        </a:p>
      </dgm:t>
    </dgm:pt>
    <dgm:pt modelId="{0B4EF8BF-67EF-4B28-9CBD-98CBF3369F41}">
      <dgm:prSet/>
      <dgm:spPr/>
      <dgm:t>
        <a:bodyPr/>
        <a:lstStyle/>
        <a:p>
          <a:pPr rtl="0"/>
          <a:r>
            <a:rPr lang="en-GB" dirty="0"/>
            <a:t>Yes</a:t>
          </a:r>
        </a:p>
      </dgm:t>
    </dgm:pt>
    <dgm:pt modelId="{D30E4C64-57C6-48A3-81FD-03CD60885A87}" type="parTrans" cxnId="{B1422BD6-46CB-41C6-B2D8-46534E365068}">
      <dgm:prSet/>
      <dgm:spPr/>
    </dgm:pt>
    <dgm:pt modelId="{DE937D1F-7658-49D3-8AD9-85C50D5EF36E}" type="sibTrans" cxnId="{B1422BD6-46CB-41C6-B2D8-46534E365068}">
      <dgm:prSet/>
      <dgm:spPr/>
    </dgm:pt>
    <dgm:pt modelId="{9F9637E9-FA08-447C-B796-29DDAB0AF857}">
      <dgm:prSet/>
      <dgm:spPr/>
      <dgm:t>
        <a:bodyPr/>
        <a:lstStyle/>
        <a:p>
          <a:pPr rtl="0"/>
          <a:r>
            <a:rPr lang="en-GB" dirty="0"/>
            <a:t>No?</a:t>
          </a:r>
        </a:p>
      </dgm:t>
    </dgm:pt>
    <dgm:pt modelId="{558346E4-E051-486E-A76D-33567E3293FC}" type="parTrans" cxnId="{8FD40D0A-CA99-41DB-A719-7C940CAB2162}">
      <dgm:prSet/>
      <dgm:spPr/>
    </dgm:pt>
    <dgm:pt modelId="{A185892D-CAAF-444B-9737-2CC47CAFC2D8}" type="sibTrans" cxnId="{8FD40D0A-CA99-41DB-A719-7C940CAB2162}">
      <dgm:prSet/>
      <dgm:spPr/>
    </dgm:pt>
    <dgm:pt modelId="{A1872DA4-1457-4A3B-A7E8-E4FB62DCD0B5}" type="pres">
      <dgm:prSet presAssocID="{C13036EF-14E5-40EB-87C4-5EFFDAFD23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C82BB0-4388-4C62-827E-4818D31C6F1E}" type="pres">
      <dgm:prSet presAssocID="{E449B4E6-4206-4AC9-B21D-3ED16DF0A076}" presName="linNode" presStyleCnt="0"/>
      <dgm:spPr/>
    </dgm:pt>
    <dgm:pt modelId="{9E02F6EE-0708-4F29-95A5-800893ED0DAA}" type="pres">
      <dgm:prSet presAssocID="{E449B4E6-4206-4AC9-B21D-3ED16DF0A07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F2F78C-9839-4375-8B87-414F3F381B16}" type="pres">
      <dgm:prSet presAssocID="{E449B4E6-4206-4AC9-B21D-3ED16DF0A07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D9D9B7-D8CE-4B72-9489-A5628AB8CFE8}" type="pres">
      <dgm:prSet presAssocID="{DB19DFDE-721A-4B0F-A2F7-E421224ABF35}" presName="sp" presStyleCnt="0"/>
      <dgm:spPr/>
    </dgm:pt>
    <dgm:pt modelId="{4EA6EDA4-F995-4526-8EF9-1AAF444BDDE0}" type="pres">
      <dgm:prSet presAssocID="{DA3D5CB5-3040-40C0-8A80-6E3CAD411CDE}" presName="linNode" presStyleCnt="0"/>
      <dgm:spPr/>
    </dgm:pt>
    <dgm:pt modelId="{7B7C29F1-A6B5-4366-990C-D7DE349A4F92}" type="pres">
      <dgm:prSet presAssocID="{DA3D5CB5-3040-40C0-8A80-6E3CAD411CD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AEC6EC-68D3-4E66-95B7-A618D7AB9F30}" type="pres">
      <dgm:prSet presAssocID="{DA3D5CB5-3040-40C0-8A80-6E3CAD411CD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2C8CBF-C231-47C2-B301-1A90E7DC7643}" type="pres">
      <dgm:prSet presAssocID="{902C34A6-ED3F-4FD3-9981-4B0192272B95}" presName="sp" presStyleCnt="0"/>
      <dgm:spPr/>
    </dgm:pt>
    <dgm:pt modelId="{97ADA780-EA7B-4F9A-AA22-51BAB7524317}" type="pres">
      <dgm:prSet presAssocID="{ACB9D153-3D20-4655-B062-E9A118D9C9DB}" presName="linNode" presStyleCnt="0"/>
      <dgm:spPr/>
    </dgm:pt>
    <dgm:pt modelId="{A7652040-9141-4BED-9A0C-44BCBD2A0435}" type="pres">
      <dgm:prSet presAssocID="{ACB9D153-3D20-4655-B062-E9A118D9C9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6B2A3E-4085-4219-B205-D132AAF34B58}" type="pres">
      <dgm:prSet presAssocID="{ACB9D153-3D20-4655-B062-E9A118D9C9D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82B82B-39F3-41ED-B678-EC4E1FEF2443}" type="presOf" srcId="{0B4EF8BF-67EF-4B28-9CBD-98CBF3369F41}" destId="{A26B2A3E-4085-4219-B205-D132AAF34B58}" srcOrd="0" destOrd="0" presId="urn:microsoft.com/office/officeart/2005/8/layout/vList5"/>
    <dgm:cxn modelId="{3F5C8C75-958E-4500-B203-E6E350E2621B}" srcId="{E449B4E6-4206-4AC9-B21D-3ED16DF0A076}" destId="{14E1410A-E70E-402A-9627-31A2343686BD}" srcOrd="3" destOrd="0" parTransId="{81C2BCA1-B598-4AD0-9BB6-1337BA026872}" sibTransId="{5F8AF04B-ACFC-4AFA-ACB7-CADC8927C136}"/>
    <dgm:cxn modelId="{ED543A83-9AEA-4857-AB0E-5A1141AB04A3}" srcId="{DA3D5CB5-3040-40C0-8A80-6E3CAD411CDE}" destId="{87E2A68B-9163-4A4B-9DDF-051E1936619E}" srcOrd="1" destOrd="0" parTransId="{9486273D-3BEC-472F-A0EE-3654BDFC6B10}" sibTransId="{5EA71002-412B-4DE5-808D-879E278160CF}"/>
    <dgm:cxn modelId="{F1CD3538-8258-4FFD-B085-BDECB72A5164}" type="presOf" srcId="{601C2F24-8823-4BD2-AFF2-3C1383D8C28C}" destId="{87F2F78C-9839-4375-8B87-414F3F381B16}" srcOrd="0" destOrd="2" presId="urn:microsoft.com/office/officeart/2005/8/layout/vList5"/>
    <dgm:cxn modelId="{99188CA7-9EC0-42D8-BA35-BDB6F27D77CE}" type="presOf" srcId="{7BA8C9DD-6464-408E-9A41-DDA466E617AB}" destId="{B0AEC6EC-68D3-4E66-95B7-A618D7AB9F30}" srcOrd="0" destOrd="2" presId="urn:microsoft.com/office/officeart/2005/8/layout/vList5"/>
    <dgm:cxn modelId="{B1422BD6-46CB-41C6-B2D8-46534E365068}" srcId="{ACB9D153-3D20-4655-B062-E9A118D9C9DB}" destId="{0B4EF8BF-67EF-4B28-9CBD-98CBF3369F41}" srcOrd="0" destOrd="0" parTransId="{D30E4C64-57C6-48A3-81FD-03CD60885A87}" sibTransId="{DE937D1F-7658-49D3-8AD9-85C50D5EF36E}"/>
    <dgm:cxn modelId="{4B8842C7-7EC8-49CC-824D-9F5EDFBD62D3}" type="presOf" srcId="{1A045016-1F3F-40AC-8775-B98D0C9A60B3}" destId="{87F2F78C-9839-4375-8B87-414F3F381B16}" srcOrd="0" destOrd="1" presId="urn:microsoft.com/office/officeart/2005/8/layout/vList5"/>
    <dgm:cxn modelId="{C4E1D5CC-E64C-46AB-95AF-4D108C9D3C22}" type="presOf" srcId="{C13036EF-14E5-40EB-87C4-5EFFDAFD23FA}" destId="{A1872DA4-1457-4A3B-A7E8-E4FB62DCD0B5}" srcOrd="0" destOrd="0" presId="urn:microsoft.com/office/officeart/2005/8/layout/vList5"/>
    <dgm:cxn modelId="{754456CE-7525-47FB-A616-4347FBB32CB7}" srcId="{C13036EF-14E5-40EB-87C4-5EFFDAFD23FA}" destId="{E449B4E6-4206-4AC9-B21D-3ED16DF0A076}" srcOrd="0" destOrd="0" parTransId="{B20D9955-A400-4270-824D-CD38CA1695A4}" sibTransId="{DB19DFDE-721A-4B0F-A2F7-E421224ABF35}"/>
    <dgm:cxn modelId="{B728F98F-41F3-4588-AF89-10FD7D5A3688}" srcId="{E449B4E6-4206-4AC9-B21D-3ED16DF0A076}" destId="{601C2F24-8823-4BD2-AFF2-3C1383D8C28C}" srcOrd="2" destOrd="0" parTransId="{54531DE4-DAA2-4E3E-907E-C1E6BD208692}" sibTransId="{829CB2FB-4642-41A6-94EF-C1C22AB06596}"/>
    <dgm:cxn modelId="{8C4D2AB8-7E0B-477B-8ED5-874987636A74}" type="presOf" srcId="{DA3D5CB5-3040-40C0-8A80-6E3CAD411CDE}" destId="{7B7C29F1-A6B5-4366-990C-D7DE349A4F92}" srcOrd="0" destOrd="0" presId="urn:microsoft.com/office/officeart/2005/8/layout/vList5"/>
    <dgm:cxn modelId="{CD653FB1-EE4C-41F7-B3C1-0D523714897F}" srcId="{E449B4E6-4206-4AC9-B21D-3ED16DF0A076}" destId="{5546E965-7D4C-43E8-A32C-E355F39EE256}" srcOrd="0" destOrd="0" parTransId="{576DCD67-08A4-424B-BE0B-2421843CDA6E}" sibTransId="{14BD68B8-45A4-4267-96C5-EC2A4BFA163F}"/>
    <dgm:cxn modelId="{ED2779C7-CFB9-4A5F-9CE3-C83FDB9E9A33}" srcId="{E449B4E6-4206-4AC9-B21D-3ED16DF0A076}" destId="{1A045016-1F3F-40AC-8775-B98D0C9A60B3}" srcOrd="1" destOrd="0" parTransId="{476860CC-8707-4C80-8846-AC7B2992E0D8}" sibTransId="{F22EC135-9272-45D9-83D6-87753B586A48}"/>
    <dgm:cxn modelId="{0C95E397-F6DB-4AAD-9FD1-B90C0E6A725A}" srcId="{DA3D5CB5-3040-40C0-8A80-6E3CAD411CDE}" destId="{42E08310-9EBC-43D6-9D9C-6B45F54AE8E2}" srcOrd="0" destOrd="0" parTransId="{22B3374E-91B6-41D2-A1C4-183A8212EA51}" sibTransId="{B619E04C-9028-408A-A834-0907BD625DBA}"/>
    <dgm:cxn modelId="{FDFA9361-985B-42DC-91DE-F1A70BE983F6}" type="presOf" srcId="{42E08310-9EBC-43D6-9D9C-6B45F54AE8E2}" destId="{B0AEC6EC-68D3-4E66-95B7-A618D7AB9F30}" srcOrd="0" destOrd="0" presId="urn:microsoft.com/office/officeart/2005/8/layout/vList5"/>
    <dgm:cxn modelId="{40C97D48-B5C4-46DE-AAF9-88FEC640A498}" srcId="{C13036EF-14E5-40EB-87C4-5EFFDAFD23FA}" destId="{ACB9D153-3D20-4655-B062-E9A118D9C9DB}" srcOrd="2" destOrd="0" parTransId="{4C2A0CBA-5182-4A21-B966-E4B1B91C74E1}" sibTransId="{18AA0437-FB26-4A86-AC27-2A5BBC4E6D0A}"/>
    <dgm:cxn modelId="{BFDD6B9C-557D-4925-8ABB-66084B30634E}" type="presOf" srcId="{14E1410A-E70E-402A-9627-31A2343686BD}" destId="{87F2F78C-9839-4375-8B87-414F3F381B16}" srcOrd="0" destOrd="3" presId="urn:microsoft.com/office/officeart/2005/8/layout/vList5"/>
    <dgm:cxn modelId="{97B63ECB-D83F-4039-A05D-833AFC84256D}" type="presOf" srcId="{5546E965-7D4C-43E8-A32C-E355F39EE256}" destId="{87F2F78C-9839-4375-8B87-414F3F381B16}" srcOrd="0" destOrd="0" presId="urn:microsoft.com/office/officeart/2005/8/layout/vList5"/>
    <dgm:cxn modelId="{8FD40D0A-CA99-41DB-A719-7C940CAB2162}" srcId="{ACB9D153-3D20-4655-B062-E9A118D9C9DB}" destId="{9F9637E9-FA08-447C-B796-29DDAB0AF857}" srcOrd="1" destOrd="0" parTransId="{558346E4-E051-486E-A76D-33567E3293FC}" sibTransId="{A185892D-CAAF-444B-9737-2CC47CAFC2D8}"/>
    <dgm:cxn modelId="{9891A407-3D7C-4DF3-8DFE-3BFA7BF61196}" type="presOf" srcId="{ACB9D153-3D20-4655-B062-E9A118D9C9DB}" destId="{A7652040-9141-4BED-9A0C-44BCBD2A0435}" srcOrd="0" destOrd="0" presId="urn:microsoft.com/office/officeart/2005/8/layout/vList5"/>
    <dgm:cxn modelId="{A68FAE95-1B96-4EDF-B1FA-D3FE54973567}" type="presOf" srcId="{87E2A68B-9163-4A4B-9DDF-051E1936619E}" destId="{B0AEC6EC-68D3-4E66-95B7-A618D7AB9F30}" srcOrd="0" destOrd="1" presId="urn:microsoft.com/office/officeart/2005/8/layout/vList5"/>
    <dgm:cxn modelId="{30672450-9ACE-447C-AB59-9AB117FCD968}" srcId="{DA3D5CB5-3040-40C0-8A80-6E3CAD411CDE}" destId="{7BA8C9DD-6464-408E-9A41-DDA466E617AB}" srcOrd="2" destOrd="0" parTransId="{36C19B92-D1CD-4B8A-BCD8-2C249D5C2A90}" sibTransId="{66837D87-0F7C-419D-A337-EB4E5A105B01}"/>
    <dgm:cxn modelId="{88FD22E1-58D0-447B-B84C-07BFAE1BAF79}" type="presOf" srcId="{E449B4E6-4206-4AC9-B21D-3ED16DF0A076}" destId="{9E02F6EE-0708-4F29-95A5-800893ED0DAA}" srcOrd="0" destOrd="0" presId="urn:microsoft.com/office/officeart/2005/8/layout/vList5"/>
    <dgm:cxn modelId="{EAEF36F7-278E-423F-AD8C-B1B3BF4C33C2}" srcId="{C13036EF-14E5-40EB-87C4-5EFFDAFD23FA}" destId="{DA3D5CB5-3040-40C0-8A80-6E3CAD411CDE}" srcOrd="1" destOrd="0" parTransId="{B41E57EB-7646-45CF-B82A-02E6188D7AE3}" sibTransId="{902C34A6-ED3F-4FD3-9981-4B0192272B95}"/>
    <dgm:cxn modelId="{373CEE49-653D-43D9-B371-01574F7F50EB}" type="presOf" srcId="{9F9637E9-FA08-447C-B796-29DDAB0AF857}" destId="{A26B2A3E-4085-4219-B205-D132AAF34B58}" srcOrd="0" destOrd="1" presId="urn:microsoft.com/office/officeart/2005/8/layout/vList5"/>
    <dgm:cxn modelId="{9F964C11-57FC-482B-A81E-CC2E60D79850}" type="presParOf" srcId="{A1872DA4-1457-4A3B-A7E8-E4FB62DCD0B5}" destId="{9DC82BB0-4388-4C62-827E-4818D31C6F1E}" srcOrd="0" destOrd="0" presId="urn:microsoft.com/office/officeart/2005/8/layout/vList5"/>
    <dgm:cxn modelId="{4E9C0181-3774-4FC8-BAD0-81E6C2A658B9}" type="presParOf" srcId="{9DC82BB0-4388-4C62-827E-4818D31C6F1E}" destId="{9E02F6EE-0708-4F29-95A5-800893ED0DAA}" srcOrd="0" destOrd="0" presId="urn:microsoft.com/office/officeart/2005/8/layout/vList5"/>
    <dgm:cxn modelId="{D9FFB5A1-7728-47D1-B0C6-D5E7A7519A34}" type="presParOf" srcId="{9DC82BB0-4388-4C62-827E-4818D31C6F1E}" destId="{87F2F78C-9839-4375-8B87-414F3F381B16}" srcOrd="1" destOrd="0" presId="urn:microsoft.com/office/officeart/2005/8/layout/vList5"/>
    <dgm:cxn modelId="{C6879E22-0E81-44E9-840C-12F64C2F9ABB}" type="presParOf" srcId="{A1872DA4-1457-4A3B-A7E8-E4FB62DCD0B5}" destId="{5BD9D9B7-D8CE-4B72-9489-A5628AB8CFE8}" srcOrd="1" destOrd="0" presId="urn:microsoft.com/office/officeart/2005/8/layout/vList5"/>
    <dgm:cxn modelId="{D0ACE73A-AD79-4114-94EF-C8886012D651}" type="presParOf" srcId="{A1872DA4-1457-4A3B-A7E8-E4FB62DCD0B5}" destId="{4EA6EDA4-F995-4526-8EF9-1AAF444BDDE0}" srcOrd="2" destOrd="0" presId="urn:microsoft.com/office/officeart/2005/8/layout/vList5"/>
    <dgm:cxn modelId="{66D3B773-80F8-4008-A1E9-1530918EFC0C}" type="presParOf" srcId="{4EA6EDA4-F995-4526-8EF9-1AAF444BDDE0}" destId="{7B7C29F1-A6B5-4366-990C-D7DE349A4F92}" srcOrd="0" destOrd="0" presId="urn:microsoft.com/office/officeart/2005/8/layout/vList5"/>
    <dgm:cxn modelId="{FCF04F65-8DB8-4F18-AE39-E7982057EB12}" type="presParOf" srcId="{4EA6EDA4-F995-4526-8EF9-1AAF444BDDE0}" destId="{B0AEC6EC-68D3-4E66-95B7-A618D7AB9F30}" srcOrd="1" destOrd="0" presId="urn:microsoft.com/office/officeart/2005/8/layout/vList5"/>
    <dgm:cxn modelId="{339AA617-A7F8-4434-AC6C-66C39ACFDEDA}" type="presParOf" srcId="{A1872DA4-1457-4A3B-A7E8-E4FB62DCD0B5}" destId="{442C8CBF-C231-47C2-B301-1A90E7DC7643}" srcOrd="3" destOrd="0" presId="urn:microsoft.com/office/officeart/2005/8/layout/vList5"/>
    <dgm:cxn modelId="{41E99AB4-721F-427D-B4A3-9693227027FF}" type="presParOf" srcId="{A1872DA4-1457-4A3B-A7E8-E4FB62DCD0B5}" destId="{97ADA780-EA7B-4F9A-AA22-51BAB7524317}" srcOrd="4" destOrd="0" presId="urn:microsoft.com/office/officeart/2005/8/layout/vList5"/>
    <dgm:cxn modelId="{3CF66FCF-5A39-4CC2-8292-79D0AA74630B}" type="presParOf" srcId="{97ADA780-EA7B-4F9A-AA22-51BAB7524317}" destId="{A7652040-9141-4BED-9A0C-44BCBD2A0435}" srcOrd="0" destOrd="0" presId="urn:microsoft.com/office/officeart/2005/8/layout/vList5"/>
    <dgm:cxn modelId="{C8247289-7045-4A99-872E-4513017E887C}" type="presParOf" srcId="{97ADA780-EA7B-4F9A-AA22-51BAB7524317}" destId="{A26B2A3E-4085-4219-B205-D132AAF34B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A6025-6A10-44B4-9CBB-3841146E99B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2EA8DD9-1FD2-45E9-989A-8EA5AD1D18D9}">
      <dgm:prSet/>
      <dgm:spPr/>
      <dgm:t>
        <a:bodyPr/>
        <a:lstStyle/>
        <a:p>
          <a:pPr rtl="0"/>
          <a:r>
            <a:rPr lang="en-GB" dirty="0" smtClean="0"/>
            <a:t>Accreditation status – 17043</a:t>
          </a:r>
          <a:endParaRPr lang="en-GB" dirty="0"/>
        </a:p>
      </dgm:t>
    </dgm:pt>
    <dgm:pt modelId="{861545D5-62B7-42B4-9492-6B3C260AA3C8}" type="parTrans" cxnId="{F781E8D6-7361-4AC8-A65E-5353B4FA6309}">
      <dgm:prSet/>
      <dgm:spPr/>
      <dgm:t>
        <a:bodyPr/>
        <a:lstStyle/>
        <a:p>
          <a:endParaRPr lang="en-GB"/>
        </a:p>
      </dgm:t>
    </dgm:pt>
    <dgm:pt modelId="{30C027A6-5FC5-4BC5-87CD-B7E750253478}" type="sibTrans" cxnId="{F781E8D6-7361-4AC8-A65E-5353B4FA6309}">
      <dgm:prSet/>
      <dgm:spPr/>
      <dgm:t>
        <a:bodyPr/>
        <a:lstStyle/>
        <a:p>
          <a:endParaRPr lang="en-GB"/>
        </a:p>
      </dgm:t>
    </dgm:pt>
    <dgm:pt modelId="{5AFDE803-27CD-4103-A19D-7BC8FFCC2D46}">
      <dgm:prSet custT="1"/>
      <dgm:spPr/>
      <dgm:t>
        <a:bodyPr/>
        <a:lstStyle/>
        <a:p>
          <a:pPr rtl="0"/>
          <a:r>
            <a:rPr lang="en-GB" sz="1200" dirty="0" smtClean="0"/>
            <a:t>If not accredited, labs should justify  why</a:t>
          </a:r>
          <a:endParaRPr lang="en-GB" sz="1200" dirty="0"/>
        </a:p>
      </dgm:t>
    </dgm:pt>
    <dgm:pt modelId="{3D0A7BB6-B669-474D-B390-075FBFD6A366}" type="parTrans" cxnId="{867849A3-F49F-40E2-B717-3A6B4153F358}">
      <dgm:prSet/>
      <dgm:spPr/>
      <dgm:t>
        <a:bodyPr/>
        <a:lstStyle/>
        <a:p>
          <a:endParaRPr lang="en-GB"/>
        </a:p>
      </dgm:t>
    </dgm:pt>
    <dgm:pt modelId="{3A0B9D2E-BCAA-4008-9583-9592BA7845CF}" type="sibTrans" cxnId="{867849A3-F49F-40E2-B717-3A6B4153F358}">
      <dgm:prSet/>
      <dgm:spPr/>
      <dgm:t>
        <a:bodyPr/>
        <a:lstStyle/>
        <a:p>
          <a:endParaRPr lang="en-GB"/>
        </a:p>
      </dgm:t>
    </dgm:pt>
    <dgm:pt modelId="{1C310D44-827F-432D-81D6-E2149D27ABD8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mtClean="0"/>
            <a:t>Clinically relevant</a:t>
          </a:r>
        </a:p>
        <a:p>
          <a:pPr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mtClean="0"/>
            <a:t>Distribution frequency</a:t>
          </a:r>
          <a:endParaRPr lang="en-GB" dirty="0"/>
        </a:p>
      </dgm:t>
    </dgm:pt>
    <dgm:pt modelId="{10C91A91-BA8B-4DA3-9882-49108A41B93D}" type="parTrans" cxnId="{89A7E427-B080-40AA-B63F-F9BD8AA32F08}">
      <dgm:prSet/>
      <dgm:spPr/>
      <dgm:t>
        <a:bodyPr/>
        <a:lstStyle/>
        <a:p>
          <a:endParaRPr lang="en-GB"/>
        </a:p>
      </dgm:t>
    </dgm:pt>
    <dgm:pt modelId="{9BED0132-F8C4-445C-A72E-F502111A3120}" type="sibTrans" cxnId="{89A7E427-B080-40AA-B63F-F9BD8AA32F08}">
      <dgm:prSet/>
      <dgm:spPr/>
      <dgm:t>
        <a:bodyPr/>
        <a:lstStyle/>
        <a:p>
          <a:endParaRPr lang="en-GB"/>
        </a:p>
      </dgm:t>
    </dgm:pt>
    <dgm:pt modelId="{6CEC5F88-C0AC-4966-9048-70EFE0587E19}">
      <dgm:prSet custT="1"/>
      <dgm:spPr/>
      <dgm:t>
        <a:bodyPr/>
        <a:lstStyle/>
        <a:p>
          <a:pPr rtl="0"/>
          <a:r>
            <a:rPr lang="en-GB" sz="850" dirty="0" smtClean="0"/>
            <a:t>Evidence of reproducibility</a:t>
          </a:r>
          <a:endParaRPr lang="en-GB" sz="850" dirty="0"/>
        </a:p>
      </dgm:t>
    </dgm:pt>
    <dgm:pt modelId="{7B2D0718-167B-4F05-A232-7D7A684977EF}" type="parTrans" cxnId="{A42C5E6A-1ABB-4CCE-84BB-8D7AAFE49045}">
      <dgm:prSet/>
      <dgm:spPr/>
      <dgm:t>
        <a:bodyPr/>
        <a:lstStyle/>
        <a:p>
          <a:endParaRPr lang="en-GB"/>
        </a:p>
      </dgm:t>
    </dgm:pt>
    <dgm:pt modelId="{26B63F6F-2D1A-4920-86D1-5A1843C5B6D0}" type="sibTrans" cxnId="{A42C5E6A-1ABB-4CCE-84BB-8D7AAFE49045}">
      <dgm:prSet/>
      <dgm:spPr/>
      <dgm:t>
        <a:bodyPr/>
        <a:lstStyle/>
        <a:p>
          <a:endParaRPr lang="en-GB"/>
        </a:p>
      </dgm:t>
    </dgm:pt>
    <dgm:pt modelId="{A82F300A-DF43-4DCF-B37A-24810FFCE17B}">
      <dgm:prSet custT="1"/>
      <dgm:spPr/>
      <dgm:t>
        <a:bodyPr/>
        <a:lstStyle/>
        <a:p>
          <a:pPr rtl="0"/>
          <a:r>
            <a:rPr lang="en-GB" sz="850" dirty="0" smtClean="0"/>
            <a:t>Cover clinically appropriate range</a:t>
          </a:r>
          <a:endParaRPr lang="en-GB" sz="850" dirty="0"/>
        </a:p>
      </dgm:t>
    </dgm:pt>
    <dgm:pt modelId="{65B14823-B877-4A7C-98B5-8174CCFC2330}" type="parTrans" cxnId="{35332856-9222-40C6-BBF6-ACE31AB5CB71}">
      <dgm:prSet/>
      <dgm:spPr/>
      <dgm:t>
        <a:bodyPr/>
        <a:lstStyle/>
        <a:p>
          <a:endParaRPr lang="en-GB"/>
        </a:p>
      </dgm:t>
    </dgm:pt>
    <dgm:pt modelId="{7DEDAEC4-618E-4984-A4C6-4A469FA3871D}" type="sibTrans" cxnId="{35332856-9222-40C6-BBF6-ACE31AB5CB71}">
      <dgm:prSet/>
      <dgm:spPr/>
      <dgm:t>
        <a:bodyPr/>
        <a:lstStyle/>
        <a:p>
          <a:endParaRPr lang="en-GB"/>
        </a:p>
      </dgm:t>
    </dgm:pt>
    <dgm:pt modelId="{3F445F08-5A5D-41D9-87B4-92D953A2A6C5}">
      <dgm:prSet custT="1"/>
      <dgm:spPr/>
      <dgm:t>
        <a:bodyPr/>
        <a:lstStyle/>
        <a:p>
          <a:pPr rtl="0"/>
          <a:r>
            <a:rPr lang="en-GB" sz="850" dirty="0" smtClean="0"/>
            <a:t>“Blinded” </a:t>
          </a:r>
          <a:endParaRPr lang="en-GB" sz="850" dirty="0"/>
        </a:p>
      </dgm:t>
    </dgm:pt>
    <dgm:pt modelId="{67E383B4-9745-4458-94A7-2E0148B01752}" type="parTrans" cxnId="{AFE797E1-04D0-4B44-AAA2-BA3E4D38FD78}">
      <dgm:prSet/>
      <dgm:spPr/>
      <dgm:t>
        <a:bodyPr/>
        <a:lstStyle/>
        <a:p>
          <a:endParaRPr lang="en-GB"/>
        </a:p>
      </dgm:t>
    </dgm:pt>
    <dgm:pt modelId="{43C40C9B-EEBF-45F0-A468-E3ECC411DA1D}" type="sibTrans" cxnId="{AFE797E1-04D0-4B44-AAA2-BA3E4D38FD78}">
      <dgm:prSet/>
      <dgm:spPr/>
      <dgm:t>
        <a:bodyPr/>
        <a:lstStyle/>
        <a:p>
          <a:endParaRPr lang="en-GB"/>
        </a:p>
      </dgm:t>
    </dgm:pt>
    <dgm:pt modelId="{A8E006CD-1FE6-43A2-9B7A-3925A28A82AE}">
      <dgm:prSet custT="1"/>
      <dgm:spPr/>
      <dgm:t>
        <a:bodyPr/>
        <a:lstStyle/>
        <a:p>
          <a:pPr rtl="0"/>
          <a:r>
            <a:rPr lang="en-GB" sz="850" dirty="0" smtClean="0"/>
            <a:t>Commutable materials</a:t>
          </a:r>
          <a:endParaRPr lang="en-GB" sz="850" dirty="0"/>
        </a:p>
      </dgm:t>
    </dgm:pt>
    <dgm:pt modelId="{2184B584-B24B-46AF-A4AA-6489AE08DB2A}" type="parTrans" cxnId="{2CB4A86F-CF79-4C85-A3B7-7C103119A5FA}">
      <dgm:prSet/>
      <dgm:spPr/>
      <dgm:t>
        <a:bodyPr/>
        <a:lstStyle/>
        <a:p>
          <a:endParaRPr lang="en-GB"/>
        </a:p>
      </dgm:t>
    </dgm:pt>
    <dgm:pt modelId="{2ACE6A33-6F60-4A94-9659-E592323CA418}" type="sibTrans" cxnId="{2CB4A86F-CF79-4C85-A3B7-7C103119A5FA}">
      <dgm:prSet/>
      <dgm:spPr/>
      <dgm:t>
        <a:bodyPr/>
        <a:lstStyle/>
        <a:p>
          <a:endParaRPr lang="en-GB"/>
        </a:p>
      </dgm:t>
    </dgm:pt>
    <dgm:pt modelId="{B86E0153-431B-43AF-B35E-A7E3D976B09B}">
      <dgm:prSet custT="1"/>
      <dgm:spPr/>
      <dgm:t>
        <a:bodyPr/>
        <a:lstStyle/>
        <a:p>
          <a:pPr rtl="0"/>
          <a:r>
            <a:rPr lang="en-GB" sz="850" dirty="0" smtClean="0"/>
            <a:t>Challenging samples</a:t>
          </a:r>
          <a:endParaRPr lang="en-GB" sz="850" dirty="0"/>
        </a:p>
      </dgm:t>
    </dgm:pt>
    <dgm:pt modelId="{A1B18B3E-C707-4A06-8F99-7C8B547467BC}" type="parTrans" cxnId="{65726927-8555-4E95-BD90-DDEEA3875EE3}">
      <dgm:prSet/>
      <dgm:spPr/>
      <dgm:t>
        <a:bodyPr/>
        <a:lstStyle/>
        <a:p>
          <a:endParaRPr lang="en-GB"/>
        </a:p>
      </dgm:t>
    </dgm:pt>
    <dgm:pt modelId="{53BBD8CE-E003-41D6-ADB4-A5A38F110127}" type="sibTrans" cxnId="{65726927-8555-4E95-BD90-DDEEA3875EE3}">
      <dgm:prSet/>
      <dgm:spPr/>
      <dgm:t>
        <a:bodyPr/>
        <a:lstStyle/>
        <a:p>
          <a:endParaRPr lang="en-GB"/>
        </a:p>
      </dgm:t>
    </dgm:pt>
    <dgm:pt modelId="{C34B2A7D-8280-488D-A6F3-6F2E10B0CB6E}">
      <dgm:prSet custT="1"/>
      <dgm:spPr/>
      <dgm:t>
        <a:bodyPr/>
        <a:lstStyle/>
        <a:p>
          <a:pPr rtl="0"/>
          <a:r>
            <a:rPr lang="en-GB" sz="800" smtClean="0"/>
            <a:t>Variable across Schemes (EQALM study  2009) *</a:t>
          </a:r>
          <a:endParaRPr lang="en-GB" sz="800" dirty="0"/>
        </a:p>
      </dgm:t>
    </dgm:pt>
    <dgm:pt modelId="{65916377-F92A-47BC-B7CF-DE99E2176C17}" type="parTrans" cxnId="{4FA16B70-843A-4D98-B03A-9765018DCA58}">
      <dgm:prSet/>
      <dgm:spPr/>
      <dgm:t>
        <a:bodyPr/>
        <a:lstStyle/>
        <a:p>
          <a:endParaRPr lang="en-GB"/>
        </a:p>
      </dgm:t>
    </dgm:pt>
    <dgm:pt modelId="{26F7A24B-C13D-4AF6-994B-502D77EC232C}" type="sibTrans" cxnId="{4FA16B70-843A-4D98-B03A-9765018DCA58}">
      <dgm:prSet/>
      <dgm:spPr/>
      <dgm:t>
        <a:bodyPr/>
        <a:lstStyle/>
        <a:p>
          <a:endParaRPr lang="en-GB"/>
        </a:p>
      </dgm:t>
    </dgm:pt>
    <dgm:pt modelId="{10B05FD7-1F6B-4C26-B4D7-5490D26DEEF0}">
      <dgm:prSet custT="1"/>
      <dgm:spPr/>
      <dgm:t>
        <a:bodyPr/>
        <a:lstStyle/>
        <a:p>
          <a:r>
            <a:rPr lang="en-GB" sz="800" dirty="0" smtClean="0"/>
            <a:t>Where EQA used to assess IVDs, minimum of 6 distributions p.a. (BS EN 14136:2004)</a:t>
          </a:r>
        </a:p>
      </dgm:t>
    </dgm:pt>
    <dgm:pt modelId="{E338E69D-8D86-4895-95F1-A8CC72D5C2E2}" type="parTrans" cxnId="{10977B7A-7F2A-42CB-AD48-6A52753EEC81}">
      <dgm:prSet/>
      <dgm:spPr/>
      <dgm:t>
        <a:bodyPr/>
        <a:lstStyle/>
        <a:p>
          <a:endParaRPr lang="en-GB"/>
        </a:p>
      </dgm:t>
    </dgm:pt>
    <dgm:pt modelId="{0635672A-EEEE-43EA-9588-947FEA4A2FD9}" type="sibTrans" cxnId="{10977B7A-7F2A-42CB-AD48-6A52753EEC81}">
      <dgm:prSet/>
      <dgm:spPr/>
      <dgm:t>
        <a:bodyPr/>
        <a:lstStyle/>
        <a:p>
          <a:endParaRPr lang="en-GB"/>
        </a:p>
      </dgm:t>
    </dgm:pt>
    <dgm:pt modelId="{EA5E2C5B-A236-497A-B66A-FD1299801DE5}">
      <dgm:prSet custT="1"/>
      <dgm:spPr/>
      <dgm:t>
        <a:bodyPr/>
        <a:lstStyle/>
        <a:p>
          <a:r>
            <a:rPr lang="en-GB" sz="800" dirty="0" smtClean="0"/>
            <a:t>For core tests - monthly</a:t>
          </a:r>
        </a:p>
      </dgm:t>
    </dgm:pt>
    <dgm:pt modelId="{F82D3B64-2386-4405-ADA3-C68653AB7E43}" type="parTrans" cxnId="{80D3091E-D377-4ED0-AC05-D14CEE388CFE}">
      <dgm:prSet/>
      <dgm:spPr/>
      <dgm:t>
        <a:bodyPr/>
        <a:lstStyle/>
        <a:p>
          <a:endParaRPr lang="en-GB"/>
        </a:p>
      </dgm:t>
    </dgm:pt>
    <dgm:pt modelId="{552182EF-7E39-495D-8A56-D0527278BE04}" type="sibTrans" cxnId="{80D3091E-D377-4ED0-AC05-D14CEE388CFE}">
      <dgm:prSet/>
      <dgm:spPr/>
      <dgm:t>
        <a:bodyPr/>
        <a:lstStyle/>
        <a:p>
          <a:endParaRPr lang="en-GB"/>
        </a:p>
      </dgm:t>
    </dgm:pt>
    <dgm:pt modelId="{F7CE4035-3EDB-4493-B6AE-7ED3E814F49A}">
      <dgm:prSet/>
      <dgm:spPr/>
      <dgm:t>
        <a:bodyPr/>
        <a:lstStyle/>
        <a:p>
          <a:pPr rtl="0"/>
          <a:r>
            <a:rPr lang="en-GB" smtClean="0"/>
            <a:t>Clinically relevant</a:t>
          </a:r>
        </a:p>
        <a:p>
          <a:pPr rtl="0"/>
          <a:r>
            <a:rPr lang="en-GB" smtClean="0"/>
            <a:t>Range and number of samples</a:t>
          </a:r>
          <a:endParaRPr lang="en-GB" dirty="0" smtClean="0"/>
        </a:p>
      </dgm:t>
    </dgm:pt>
    <dgm:pt modelId="{348E4429-D369-47DB-9FDA-F425408D8027}" type="parTrans" cxnId="{5B6E28E0-2A80-41AE-9DC8-E3423CE6625A}">
      <dgm:prSet/>
      <dgm:spPr/>
      <dgm:t>
        <a:bodyPr/>
        <a:lstStyle/>
        <a:p>
          <a:endParaRPr lang="en-GB"/>
        </a:p>
      </dgm:t>
    </dgm:pt>
    <dgm:pt modelId="{38A6A2E7-7020-4D9C-B30C-D3A9FA6DB4BA}" type="sibTrans" cxnId="{5B6E28E0-2A80-41AE-9DC8-E3423CE6625A}">
      <dgm:prSet/>
      <dgm:spPr/>
      <dgm:t>
        <a:bodyPr/>
        <a:lstStyle/>
        <a:p>
          <a:endParaRPr lang="en-GB"/>
        </a:p>
      </dgm:t>
    </dgm:pt>
    <dgm:pt modelId="{72E1A2D6-6567-4A2E-B005-B69A45CE20C5}">
      <dgm:prSet custT="1"/>
      <dgm:spPr/>
      <dgm:t>
        <a:bodyPr/>
        <a:lstStyle/>
        <a:p>
          <a:pPr rtl="0"/>
          <a:r>
            <a:rPr lang="en-GB" sz="1200" smtClean="0"/>
            <a:t>Clinically relevant performance criteria</a:t>
          </a:r>
          <a:endParaRPr lang="en-GB" sz="1200" dirty="0"/>
        </a:p>
      </dgm:t>
    </dgm:pt>
    <dgm:pt modelId="{B0CFB52E-5D0A-4CE4-BC7C-2F90413D15FB}" type="parTrans" cxnId="{5316B760-E1EE-45C2-9543-EB3685AA7C60}">
      <dgm:prSet/>
      <dgm:spPr/>
      <dgm:t>
        <a:bodyPr/>
        <a:lstStyle/>
        <a:p>
          <a:endParaRPr lang="en-GB"/>
        </a:p>
      </dgm:t>
    </dgm:pt>
    <dgm:pt modelId="{AA46145B-4501-4A95-AAEC-A391482BE0D6}" type="sibTrans" cxnId="{5316B760-E1EE-45C2-9543-EB3685AA7C60}">
      <dgm:prSet/>
      <dgm:spPr/>
      <dgm:t>
        <a:bodyPr/>
        <a:lstStyle/>
        <a:p>
          <a:endParaRPr lang="en-GB"/>
        </a:p>
      </dgm:t>
    </dgm:pt>
    <dgm:pt modelId="{F3CB011B-D39C-43E9-A00F-0B9B3D48D026}">
      <dgm:prSet custT="1"/>
      <dgm:spPr/>
      <dgm:t>
        <a:bodyPr/>
        <a:lstStyle/>
        <a:p>
          <a:pPr rtl="0"/>
          <a:r>
            <a:rPr lang="en-GB" sz="1200" smtClean="0"/>
            <a:t>Based on clinical outcomes</a:t>
          </a:r>
          <a:endParaRPr lang="en-GB" sz="1200" dirty="0"/>
        </a:p>
      </dgm:t>
    </dgm:pt>
    <dgm:pt modelId="{6F3EC65D-5307-4AD8-9EB6-12F840E8031F}" type="parTrans" cxnId="{79433A7C-7824-492C-92B8-B4E946F3CC3B}">
      <dgm:prSet/>
      <dgm:spPr/>
      <dgm:t>
        <a:bodyPr/>
        <a:lstStyle/>
        <a:p>
          <a:endParaRPr lang="en-GB"/>
        </a:p>
      </dgm:t>
    </dgm:pt>
    <dgm:pt modelId="{B54EA924-1EB1-49F9-A025-F3C98C129515}" type="sibTrans" cxnId="{79433A7C-7824-492C-92B8-B4E946F3CC3B}">
      <dgm:prSet/>
      <dgm:spPr/>
      <dgm:t>
        <a:bodyPr/>
        <a:lstStyle/>
        <a:p>
          <a:endParaRPr lang="en-GB"/>
        </a:p>
      </dgm:t>
    </dgm:pt>
    <dgm:pt modelId="{55447310-0315-4B62-8F6B-D1064AA35AC0}">
      <dgm:prSet custT="1"/>
      <dgm:spPr/>
      <dgm:t>
        <a:bodyPr/>
        <a:lstStyle/>
        <a:p>
          <a:pPr rtl="0"/>
          <a:r>
            <a:rPr lang="en-GB" sz="1200" smtClean="0"/>
            <a:t>Based on biological variation </a:t>
          </a:r>
          <a:endParaRPr lang="en-GB" sz="1200" dirty="0"/>
        </a:p>
      </dgm:t>
    </dgm:pt>
    <dgm:pt modelId="{4CDF1BCD-5E03-4350-89DF-D2C78D405550}" type="parTrans" cxnId="{76D4DE07-95A8-48A0-B1D9-9B479E04383F}">
      <dgm:prSet/>
      <dgm:spPr/>
      <dgm:t>
        <a:bodyPr/>
        <a:lstStyle/>
        <a:p>
          <a:endParaRPr lang="en-GB"/>
        </a:p>
      </dgm:t>
    </dgm:pt>
    <dgm:pt modelId="{9BDA4B9B-2A96-446D-BA23-2DE5B73D05A3}" type="sibTrans" cxnId="{76D4DE07-95A8-48A0-B1D9-9B479E04383F}">
      <dgm:prSet/>
      <dgm:spPr/>
      <dgm:t>
        <a:bodyPr/>
        <a:lstStyle/>
        <a:p>
          <a:endParaRPr lang="en-GB"/>
        </a:p>
      </dgm:t>
    </dgm:pt>
    <dgm:pt modelId="{69F3C2EE-AB52-41F5-9E8F-EF0DA162F59C}" type="pres">
      <dgm:prSet presAssocID="{97DA6025-6A10-44B4-9CBB-3841146E99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DCE7AE-7D4D-460F-AA58-D17683D077DC}" type="pres">
      <dgm:prSet presAssocID="{12EA8DD9-1FD2-45E9-989A-8EA5AD1D18D9}" presName="linNode" presStyleCnt="0"/>
      <dgm:spPr/>
      <dgm:t>
        <a:bodyPr/>
        <a:lstStyle/>
        <a:p>
          <a:endParaRPr lang="en-GB"/>
        </a:p>
      </dgm:t>
    </dgm:pt>
    <dgm:pt modelId="{86945C8C-E317-4759-939A-10666A797539}" type="pres">
      <dgm:prSet presAssocID="{12EA8DD9-1FD2-45E9-989A-8EA5AD1D18D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4B7617-2538-4561-879A-891D4450FF1F}" type="pres">
      <dgm:prSet presAssocID="{12EA8DD9-1FD2-45E9-989A-8EA5AD1D18D9}" presName="descendantText" presStyleLbl="alignAccFollowNode1" presStyleIdx="0" presStyleCnt="4" custLinFactNeighborX="658" custLinFactNeighborY="44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E55D-98F5-4A2C-A33D-43031BA298D4}" type="pres">
      <dgm:prSet presAssocID="{30C027A6-5FC5-4BC5-87CD-B7E750253478}" presName="sp" presStyleCnt="0"/>
      <dgm:spPr/>
      <dgm:t>
        <a:bodyPr/>
        <a:lstStyle/>
        <a:p>
          <a:endParaRPr lang="en-GB"/>
        </a:p>
      </dgm:t>
    </dgm:pt>
    <dgm:pt modelId="{200657DA-7686-4906-B41C-AC61E4BCD497}" type="pres">
      <dgm:prSet presAssocID="{1C310D44-827F-432D-81D6-E2149D27ABD8}" presName="linNode" presStyleCnt="0"/>
      <dgm:spPr/>
      <dgm:t>
        <a:bodyPr/>
        <a:lstStyle/>
        <a:p>
          <a:endParaRPr lang="en-GB"/>
        </a:p>
      </dgm:t>
    </dgm:pt>
    <dgm:pt modelId="{201FFBD1-523A-4EB5-BD8E-F09EE83A4C6F}" type="pres">
      <dgm:prSet presAssocID="{1C310D44-827F-432D-81D6-E2149D27ABD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9BECFA-AF5B-4968-A040-F64744ED0101}" type="pres">
      <dgm:prSet presAssocID="{1C310D44-827F-432D-81D6-E2149D27ABD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11FF69-63D4-4E09-8C44-D8A8974D8BC7}" type="pres">
      <dgm:prSet presAssocID="{9BED0132-F8C4-445C-A72E-F502111A3120}" presName="sp" presStyleCnt="0"/>
      <dgm:spPr/>
      <dgm:t>
        <a:bodyPr/>
        <a:lstStyle/>
        <a:p>
          <a:endParaRPr lang="en-GB"/>
        </a:p>
      </dgm:t>
    </dgm:pt>
    <dgm:pt modelId="{53174D53-7996-43A5-94D3-166A459D2767}" type="pres">
      <dgm:prSet presAssocID="{F7CE4035-3EDB-4493-B6AE-7ED3E814F49A}" presName="linNode" presStyleCnt="0"/>
      <dgm:spPr/>
      <dgm:t>
        <a:bodyPr/>
        <a:lstStyle/>
        <a:p>
          <a:endParaRPr lang="en-GB"/>
        </a:p>
      </dgm:t>
    </dgm:pt>
    <dgm:pt modelId="{6B4342D9-8FCE-47FA-BA73-574358BC508F}" type="pres">
      <dgm:prSet presAssocID="{F7CE4035-3EDB-4493-B6AE-7ED3E814F49A}" presName="parentText" presStyleLbl="node1" presStyleIdx="2" presStyleCnt="4" custLinFactNeighborX="1528" custLinFactNeighborY="13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54F218-7DE0-421D-AD9E-F8EABE7C1339}" type="pres">
      <dgm:prSet presAssocID="{F7CE4035-3EDB-4493-B6AE-7ED3E814F49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140F24-7C0B-48A7-8B81-809E4752982B}" type="pres">
      <dgm:prSet presAssocID="{38A6A2E7-7020-4D9C-B30C-D3A9FA6DB4BA}" presName="sp" presStyleCnt="0"/>
      <dgm:spPr/>
      <dgm:t>
        <a:bodyPr/>
        <a:lstStyle/>
        <a:p>
          <a:endParaRPr lang="en-GB"/>
        </a:p>
      </dgm:t>
    </dgm:pt>
    <dgm:pt modelId="{79F1E52E-FE4E-40C3-BADA-713059283A67}" type="pres">
      <dgm:prSet presAssocID="{72E1A2D6-6567-4A2E-B005-B69A45CE20C5}" presName="linNode" presStyleCnt="0"/>
      <dgm:spPr/>
      <dgm:t>
        <a:bodyPr/>
        <a:lstStyle/>
        <a:p>
          <a:endParaRPr lang="en-GB"/>
        </a:p>
      </dgm:t>
    </dgm:pt>
    <dgm:pt modelId="{801F6BCA-22EE-4351-9EFC-9DEBEC0F18EA}" type="pres">
      <dgm:prSet presAssocID="{72E1A2D6-6567-4A2E-B005-B69A45CE20C5}" presName="parentText" presStyleLbl="node1" presStyleIdx="3" presStyleCnt="4" custLinFactNeighborX="2717" custLinFactNeighborY="-14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65B90-C022-435C-833D-439F54004BD2}" type="pres">
      <dgm:prSet presAssocID="{72E1A2D6-6567-4A2E-B005-B69A45CE20C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332856-9222-40C6-BBF6-ACE31AB5CB71}" srcId="{F7CE4035-3EDB-4493-B6AE-7ED3E814F49A}" destId="{A82F300A-DF43-4DCF-B37A-24810FFCE17B}" srcOrd="1" destOrd="0" parTransId="{65B14823-B877-4A7C-98B5-8174CCFC2330}" sibTransId="{7DEDAEC4-618E-4984-A4C6-4A469FA3871D}"/>
    <dgm:cxn modelId="{813719DA-0C48-4EDC-8FBA-C035F3D91739}" type="presOf" srcId="{55447310-0315-4B62-8F6B-D1064AA35AC0}" destId="{B1E65B90-C022-435C-833D-439F54004BD2}" srcOrd="0" destOrd="1" presId="urn:microsoft.com/office/officeart/2005/8/layout/vList5"/>
    <dgm:cxn modelId="{EA87DA5D-14D3-4610-9DBA-7DD92ABD5187}" type="presOf" srcId="{97DA6025-6A10-44B4-9CBB-3841146E99B8}" destId="{69F3C2EE-AB52-41F5-9E8F-EF0DA162F59C}" srcOrd="0" destOrd="0" presId="urn:microsoft.com/office/officeart/2005/8/layout/vList5"/>
    <dgm:cxn modelId="{7132E9E3-D3A9-4550-8E7F-1C98EBD8AE58}" type="presOf" srcId="{A8E006CD-1FE6-43A2-9B7A-3925A28A82AE}" destId="{8654F218-7DE0-421D-AD9E-F8EABE7C1339}" srcOrd="0" destOrd="3" presId="urn:microsoft.com/office/officeart/2005/8/layout/vList5"/>
    <dgm:cxn modelId="{80D3091E-D377-4ED0-AC05-D14CEE388CFE}" srcId="{1C310D44-827F-432D-81D6-E2149D27ABD8}" destId="{EA5E2C5B-A236-497A-B66A-FD1299801DE5}" srcOrd="2" destOrd="0" parTransId="{F82D3B64-2386-4405-ADA3-C68653AB7E43}" sibTransId="{552182EF-7E39-495D-8A56-D0527278BE04}"/>
    <dgm:cxn modelId="{3BB83899-401E-4439-9C59-954EAC78C536}" type="presOf" srcId="{5AFDE803-27CD-4103-A19D-7BC8FFCC2D46}" destId="{674B7617-2538-4561-879A-891D4450FF1F}" srcOrd="0" destOrd="0" presId="urn:microsoft.com/office/officeart/2005/8/layout/vList5"/>
    <dgm:cxn modelId="{AFE797E1-04D0-4B44-AAA2-BA3E4D38FD78}" srcId="{F7CE4035-3EDB-4493-B6AE-7ED3E814F49A}" destId="{3F445F08-5A5D-41D9-87B4-92D953A2A6C5}" srcOrd="2" destOrd="0" parTransId="{67E383B4-9745-4458-94A7-2E0148B01752}" sibTransId="{43C40C9B-EEBF-45F0-A468-E3ECC411DA1D}"/>
    <dgm:cxn modelId="{10977B7A-7F2A-42CB-AD48-6A52753EEC81}" srcId="{1C310D44-827F-432D-81D6-E2149D27ABD8}" destId="{10B05FD7-1F6B-4C26-B4D7-5490D26DEEF0}" srcOrd="1" destOrd="0" parTransId="{E338E69D-8D86-4895-95F1-A8CC72D5C2E2}" sibTransId="{0635672A-EEEE-43EA-9588-947FEA4A2FD9}"/>
    <dgm:cxn modelId="{F781E8D6-7361-4AC8-A65E-5353B4FA6309}" srcId="{97DA6025-6A10-44B4-9CBB-3841146E99B8}" destId="{12EA8DD9-1FD2-45E9-989A-8EA5AD1D18D9}" srcOrd="0" destOrd="0" parTransId="{861545D5-62B7-42B4-9492-6B3C260AA3C8}" sibTransId="{30C027A6-5FC5-4BC5-87CD-B7E750253478}"/>
    <dgm:cxn modelId="{D2554D01-482F-4166-BC1D-95A3BA6BF997}" type="presOf" srcId="{10B05FD7-1F6B-4C26-B4D7-5490D26DEEF0}" destId="{699BECFA-AF5B-4968-A040-F64744ED0101}" srcOrd="0" destOrd="1" presId="urn:microsoft.com/office/officeart/2005/8/layout/vList5"/>
    <dgm:cxn modelId="{52B3098F-7039-4711-82E0-B3ED832685CE}" type="presOf" srcId="{1C310D44-827F-432D-81D6-E2149D27ABD8}" destId="{201FFBD1-523A-4EB5-BD8E-F09EE83A4C6F}" srcOrd="0" destOrd="0" presId="urn:microsoft.com/office/officeart/2005/8/layout/vList5"/>
    <dgm:cxn modelId="{1D40C7D7-1285-4898-9868-CCC8472345A4}" type="presOf" srcId="{72E1A2D6-6567-4A2E-B005-B69A45CE20C5}" destId="{801F6BCA-22EE-4351-9EFC-9DEBEC0F18EA}" srcOrd="0" destOrd="0" presId="urn:microsoft.com/office/officeart/2005/8/layout/vList5"/>
    <dgm:cxn modelId="{2CB4A86F-CF79-4C85-A3B7-7C103119A5FA}" srcId="{F7CE4035-3EDB-4493-B6AE-7ED3E814F49A}" destId="{A8E006CD-1FE6-43A2-9B7A-3925A28A82AE}" srcOrd="3" destOrd="0" parTransId="{2184B584-B24B-46AF-A4AA-6489AE08DB2A}" sibTransId="{2ACE6A33-6F60-4A94-9659-E592323CA418}"/>
    <dgm:cxn modelId="{5316B760-E1EE-45C2-9543-EB3685AA7C60}" srcId="{97DA6025-6A10-44B4-9CBB-3841146E99B8}" destId="{72E1A2D6-6567-4A2E-B005-B69A45CE20C5}" srcOrd="3" destOrd="0" parTransId="{B0CFB52E-5D0A-4CE4-BC7C-2F90413D15FB}" sibTransId="{AA46145B-4501-4A95-AAEC-A391482BE0D6}"/>
    <dgm:cxn modelId="{89A7E427-B080-40AA-B63F-F9BD8AA32F08}" srcId="{97DA6025-6A10-44B4-9CBB-3841146E99B8}" destId="{1C310D44-827F-432D-81D6-E2149D27ABD8}" srcOrd="1" destOrd="0" parTransId="{10C91A91-BA8B-4DA3-9882-49108A41B93D}" sibTransId="{9BED0132-F8C4-445C-A72E-F502111A3120}"/>
    <dgm:cxn modelId="{A7A37D5A-3C16-4DCA-A59F-4159FC8F2A8F}" type="presOf" srcId="{F3CB011B-D39C-43E9-A00F-0B9B3D48D026}" destId="{B1E65B90-C022-435C-833D-439F54004BD2}" srcOrd="0" destOrd="0" presId="urn:microsoft.com/office/officeart/2005/8/layout/vList5"/>
    <dgm:cxn modelId="{B011F75C-2872-415D-B188-D95886D56FC3}" type="presOf" srcId="{F7CE4035-3EDB-4493-B6AE-7ED3E814F49A}" destId="{6B4342D9-8FCE-47FA-BA73-574358BC508F}" srcOrd="0" destOrd="0" presId="urn:microsoft.com/office/officeart/2005/8/layout/vList5"/>
    <dgm:cxn modelId="{76D4DE07-95A8-48A0-B1D9-9B479E04383F}" srcId="{72E1A2D6-6567-4A2E-B005-B69A45CE20C5}" destId="{55447310-0315-4B62-8F6B-D1064AA35AC0}" srcOrd="1" destOrd="0" parTransId="{4CDF1BCD-5E03-4350-89DF-D2C78D405550}" sibTransId="{9BDA4B9B-2A96-446D-BA23-2DE5B73D05A3}"/>
    <dgm:cxn modelId="{00AF3B2E-59C0-47E2-8F92-A4D8446FA061}" type="presOf" srcId="{C34B2A7D-8280-488D-A6F3-6F2E10B0CB6E}" destId="{699BECFA-AF5B-4968-A040-F64744ED0101}" srcOrd="0" destOrd="0" presId="urn:microsoft.com/office/officeart/2005/8/layout/vList5"/>
    <dgm:cxn modelId="{867849A3-F49F-40E2-B717-3A6B4153F358}" srcId="{12EA8DD9-1FD2-45E9-989A-8EA5AD1D18D9}" destId="{5AFDE803-27CD-4103-A19D-7BC8FFCC2D46}" srcOrd="0" destOrd="0" parTransId="{3D0A7BB6-B669-474D-B390-075FBFD6A366}" sibTransId="{3A0B9D2E-BCAA-4008-9583-9592BA7845CF}"/>
    <dgm:cxn modelId="{5B6E28E0-2A80-41AE-9DC8-E3423CE6625A}" srcId="{97DA6025-6A10-44B4-9CBB-3841146E99B8}" destId="{F7CE4035-3EDB-4493-B6AE-7ED3E814F49A}" srcOrd="2" destOrd="0" parTransId="{348E4429-D369-47DB-9FDA-F425408D8027}" sibTransId="{38A6A2E7-7020-4D9C-B30C-D3A9FA6DB4BA}"/>
    <dgm:cxn modelId="{A42C5E6A-1ABB-4CCE-84BB-8D7AAFE49045}" srcId="{F7CE4035-3EDB-4493-B6AE-7ED3E814F49A}" destId="{6CEC5F88-C0AC-4966-9048-70EFE0587E19}" srcOrd="0" destOrd="0" parTransId="{7B2D0718-167B-4F05-A232-7D7A684977EF}" sibTransId="{26B63F6F-2D1A-4920-86D1-5A1843C5B6D0}"/>
    <dgm:cxn modelId="{546514A7-2621-47C9-B610-C1A863DDC8E8}" type="presOf" srcId="{EA5E2C5B-A236-497A-B66A-FD1299801DE5}" destId="{699BECFA-AF5B-4968-A040-F64744ED0101}" srcOrd="0" destOrd="2" presId="urn:microsoft.com/office/officeart/2005/8/layout/vList5"/>
    <dgm:cxn modelId="{8FAB4AD3-A1CB-4CA6-BDDE-0361AB04F53C}" type="presOf" srcId="{3F445F08-5A5D-41D9-87B4-92D953A2A6C5}" destId="{8654F218-7DE0-421D-AD9E-F8EABE7C1339}" srcOrd="0" destOrd="2" presId="urn:microsoft.com/office/officeart/2005/8/layout/vList5"/>
    <dgm:cxn modelId="{65726927-8555-4E95-BD90-DDEEA3875EE3}" srcId="{F7CE4035-3EDB-4493-B6AE-7ED3E814F49A}" destId="{B86E0153-431B-43AF-B35E-A7E3D976B09B}" srcOrd="4" destOrd="0" parTransId="{A1B18B3E-C707-4A06-8F99-7C8B547467BC}" sibTransId="{53BBD8CE-E003-41D6-ADB4-A5A38F110127}"/>
    <dgm:cxn modelId="{DBEB3EC6-EE9B-4C04-BCB1-64AD46D4DF08}" type="presOf" srcId="{6CEC5F88-C0AC-4966-9048-70EFE0587E19}" destId="{8654F218-7DE0-421D-AD9E-F8EABE7C1339}" srcOrd="0" destOrd="0" presId="urn:microsoft.com/office/officeart/2005/8/layout/vList5"/>
    <dgm:cxn modelId="{79433A7C-7824-492C-92B8-B4E946F3CC3B}" srcId="{72E1A2D6-6567-4A2E-B005-B69A45CE20C5}" destId="{F3CB011B-D39C-43E9-A00F-0B9B3D48D026}" srcOrd="0" destOrd="0" parTransId="{6F3EC65D-5307-4AD8-9EB6-12F840E8031F}" sibTransId="{B54EA924-1EB1-49F9-A025-F3C98C129515}"/>
    <dgm:cxn modelId="{4FA16B70-843A-4D98-B03A-9765018DCA58}" srcId="{1C310D44-827F-432D-81D6-E2149D27ABD8}" destId="{C34B2A7D-8280-488D-A6F3-6F2E10B0CB6E}" srcOrd="0" destOrd="0" parTransId="{65916377-F92A-47BC-B7CF-DE99E2176C17}" sibTransId="{26F7A24B-C13D-4AF6-994B-502D77EC232C}"/>
    <dgm:cxn modelId="{FD47FE60-F278-42F4-BCE9-C300BE762F81}" type="presOf" srcId="{12EA8DD9-1FD2-45E9-989A-8EA5AD1D18D9}" destId="{86945C8C-E317-4759-939A-10666A797539}" srcOrd="0" destOrd="0" presId="urn:microsoft.com/office/officeart/2005/8/layout/vList5"/>
    <dgm:cxn modelId="{161C0675-4BC7-4E9F-9E37-A3CE71290D1B}" type="presOf" srcId="{B86E0153-431B-43AF-B35E-A7E3D976B09B}" destId="{8654F218-7DE0-421D-AD9E-F8EABE7C1339}" srcOrd="0" destOrd="4" presId="urn:microsoft.com/office/officeart/2005/8/layout/vList5"/>
    <dgm:cxn modelId="{9AECAD75-C61D-47F1-BF08-FFDCAFA540E7}" type="presOf" srcId="{A82F300A-DF43-4DCF-B37A-24810FFCE17B}" destId="{8654F218-7DE0-421D-AD9E-F8EABE7C1339}" srcOrd="0" destOrd="1" presId="urn:microsoft.com/office/officeart/2005/8/layout/vList5"/>
    <dgm:cxn modelId="{73245FF4-4646-4801-85F7-EA1D9684BE5D}" type="presParOf" srcId="{69F3C2EE-AB52-41F5-9E8F-EF0DA162F59C}" destId="{1FDCE7AE-7D4D-460F-AA58-D17683D077DC}" srcOrd="0" destOrd="0" presId="urn:microsoft.com/office/officeart/2005/8/layout/vList5"/>
    <dgm:cxn modelId="{36105C1F-FCE6-401D-80CE-1E49CB9AB02F}" type="presParOf" srcId="{1FDCE7AE-7D4D-460F-AA58-D17683D077DC}" destId="{86945C8C-E317-4759-939A-10666A797539}" srcOrd="0" destOrd="0" presId="urn:microsoft.com/office/officeart/2005/8/layout/vList5"/>
    <dgm:cxn modelId="{B9F8C85C-24CA-4F67-8E2F-E073A075F41D}" type="presParOf" srcId="{1FDCE7AE-7D4D-460F-AA58-D17683D077DC}" destId="{674B7617-2538-4561-879A-891D4450FF1F}" srcOrd="1" destOrd="0" presId="urn:microsoft.com/office/officeart/2005/8/layout/vList5"/>
    <dgm:cxn modelId="{14E36BD9-23B3-4BA0-BE93-14FC80A2342E}" type="presParOf" srcId="{69F3C2EE-AB52-41F5-9E8F-EF0DA162F59C}" destId="{8FABE55D-98F5-4A2C-A33D-43031BA298D4}" srcOrd="1" destOrd="0" presId="urn:microsoft.com/office/officeart/2005/8/layout/vList5"/>
    <dgm:cxn modelId="{98FC2EB2-B1BC-4377-B117-22D73434006A}" type="presParOf" srcId="{69F3C2EE-AB52-41F5-9E8F-EF0DA162F59C}" destId="{200657DA-7686-4906-B41C-AC61E4BCD497}" srcOrd="2" destOrd="0" presId="urn:microsoft.com/office/officeart/2005/8/layout/vList5"/>
    <dgm:cxn modelId="{8F084F54-2D47-4AC7-B579-AB48EA25A6D9}" type="presParOf" srcId="{200657DA-7686-4906-B41C-AC61E4BCD497}" destId="{201FFBD1-523A-4EB5-BD8E-F09EE83A4C6F}" srcOrd="0" destOrd="0" presId="urn:microsoft.com/office/officeart/2005/8/layout/vList5"/>
    <dgm:cxn modelId="{108AFB35-EB98-47DF-991A-545D76AA757C}" type="presParOf" srcId="{200657DA-7686-4906-B41C-AC61E4BCD497}" destId="{699BECFA-AF5B-4968-A040-F64744ED0101}" srcOrd="1" destOrd="0" presId="urn:microsoft.com/office/officeart/2005/8/layout/vList5"/>
    <dgm:cxn modelId="{466F942F-A204-49C0-8FA0-DC2F76DEDDAA}" type="presParOf" srcId="{69F3C2EE-AB52-41F5-9E8F-EF0DA162F59C}" destId="{7311FF69-63D4-4E09-8C44-D8A8974D8BC7}" srcOrd="3" destOrd="0" presId="urn:microsoft.com/office/officeart/2005/8/layout/vList5"/>
    <dgm:cxn modelId="{32E09C2C-E704-4880-89DA-67D0570E344A}" type="presParOf" srcId="{69F3C2EE-AB52-41F5-9E8F-EF0DA162F59C}" destId="{53174D53-7996-43A5-94D3-166A459D2767}" srcOrd="4" destOrd="0" presId="urn:microsoft.com/office/officeart/2005/8/layout/vList5"/>
    <dgm:cxn modelId="{80F1F8FB-C5E5-4774-8B1B-51A0570179D7}" type="presParOf" srcId="{53174D53-7996-43A5-94D3-166A459D2767}" destId="{6B4342D9-8FCE-47FA-BA73-574358BC508F}" srcOrd="0" destOrd="0" presId="urn:microsoft.com/office/officeart/2005/8/layout/vList5"/>
    <dgm:cxn modelId="{E7FB23C4-C89F-4F82-BB58-AB68397F70C2}" type="presParOf" srcId="{53174D53-7996-43A5-94D3-166A459D2767}" destId="{8654F218-7DE0-421D-AD9E-F8EABE7C1339}" srcOrd="1" destOrd="0" presId="urn:microsoft.com/office/officeart/2005/8/layout/vList5"/>
    <dgm:cxn modelId="{D3F18EDE-0A2E-42C0-BCD5-2FA21282DC43}" type="presParOf" srcId="{69F3C2EE-AB52-41F5-9E8F-EF0DA162F59C}" destId="{9C140F24-7C0B-48A7-8B81-809E4752982B}" srcOrd="5" destOrd="0" presId="urn:microsoft.com/office/officeart/2005/8/layout/vList5"/>
    <dgm:cxn modelId="{4AF1EED5-0824-42B0-9E84-41195078F3EA}" type="presParOf" srcId="{69F3C2EE-AB52-41F5-9E8F-EF0DA162F59C}" destId="{79F1E52E-FE4E-40C3-BADA-713059283A67}" srcOrd="6" destOrd="0" presId="urn:microsoft.com/office/officeart/2005/8/layout/vList5"/>
    <dgm:cxn modelId="{FACCE790-2156-4DC4-AF85-D91043F5F90D}" type="presParOf" srcId="{79F1E52E-FE4E-40C3-BADA-713059283A67}" destId="{801F6BCA-22EE-4351-9EFC-9DEBEC0F18EA}" srcOrd="0" destOrd="0" presId="urn:microsoft.com/office/officeart/2005/8/layout/vList5"/>
    <dgm:cxn modelId="{98B92BC0-3A1D-48FC-AA32-CDD7796EFCCA}" type="presParOf" srcId="{79F1E52E-FE4E-40C3-BADA-713059283A67}" destId="{B1E65B90-C022-435C-833D-439F54004B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F8055-65CC-42B3-AE73-AF5639D7AF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D6EC00E-9A34-470F-B847-4D3B7D3CF520}">
      <dgm:prSet/>
      <dgm:spPr/>
      <dgm:t>
        <a:bodyPr/>
        <a:lstStyle/>
        <a:p>
          <a:pPr rtl="0"/>
          <a:r>
            <a:rPr lang="en-GB" dirty="0" smtClean="0"/>
            <a:t>Scheme designed and overseen by appropriately competent professionals</a:t>
          </a:r>
          <a:endParaRPr lang="en-GB" dirty="0"/>
        </a:p>
      </dgm:t>
    </dgm:pt>
    <dgm:pt modelId="{77237708-3DE2-44EE-9269-110B9352B651}" type="parTrans" cxnId="{FF4D3BB7-CA99-4334-9C83-18A5D31632DF}">
      <dgm:prSet/>
      <dgm:spPr/>
      <dgm:t>
        <a:bodyPr/>
        <a:lstStyle/>
        <a:p>
          <a:endParaRPr lang="en-GB"/>
        </a:p>
      </dgm:t>
    </dgm:pt>
    <dgm:pt modelId="{E117D3FF-1B86-4718-B481-D50A5A1D0CE4}" type="sibTrans" cxnId="{FF4D3BB7-CA99-4334-9C83-18A5D31632DF}">
      <dgm:prSet/>
      <dgm:spPr/>
      <dgm:t>
        <a:bodyPr/>
        <a:lstStyle/>
        <a:p>
          <a:endParaRPr lang="en-GB"/>
        </a:p>
      </dgm:t>
    </dgm:pt>
    <dgm:pt modelId="{61891BFE-8400-474E-AC79-3F63ACD69378}">
      <dgm:prSet/>
      <dgm:spPr/>
      <dgm:t>
        <a:bodyPr/>
        <a:lstStyle/>
        <a:p>
          <a:pPr rtl="0"/>
          <a:r>
            <a:rPr lang="en-GB" dirty="0" smtClean="0"/>
            <a:t>Reporting to Professional body / Regulatory body.</a:t>
          </a:r>
          <a:endParaRPr lang="en-GB" dirty="0"/>
        </a:p>
      </dgm:t>
    </dgm:pt>
    <dgm:pt modelId="{6CA79683-4164-41B5-8E3D-029BCA4251F7}" type="parTrans" cxnId="{9D2D2770-268E-473A-B83A-642B6EFB66C9}">
      <dgm:prSet/>
      <dgm:spPr/>
      <dgm:t>
        <a:bodyPr/>
        <a:lstStyle/>
        <a:p>
          <a:endParaRPr lang="en-GB"/>
        </a:p>
      </dgm:t>
    </dgm:pt>
    <dgm:pt modelId="{69EC3CED-041B-4DC4-9B7B-565E2A9F7CC3}" type="sibTrans" cxnId="{9D2D2770-268E-473A-B83A-642B6EFB66C9}">
      <dgm:prSet/>
      <dgm:spPr/>
      <dgm:t>
        <a:bodyPr/>
        <a:lstStyle/>
        <a:p>
          <a:endParaRPr lang="en-GB"/>
        </a:p>
      </dgm:t>
    </dgm:pt>
    <dgm:pt modelId="{3D893A9D-2122-4A18-AE96-CE746E23D9E4}">
      <dgm:prSet/>
      <dgm:spPr/>
      <dgm:t>
        <a:bodyPr/>
        <a:lstStyle/>
        <a:p>
          <a:pPr rtl="0"/>
          <a:r>
            <a:rPr lang="en-GB" dirty="0" smtClean="0"/>
            <a:t>Education</a:t>
          </a:r>
          <a:endParaRPr lang="en-GB" dirty="0"/>
        </a:p>
      </dgm:t>
    </dgm:pt>
    <dgm:pt modelId="{2BCFC41F-84AF-4865-B7F4-971777ACF23F}" type="parTrans" cxnId="{F1D9F904-29D0-4AEF-B218-102F7FF441AC}">
      <dgm:prSet/>
      <dgm:spPr/>
      <dgm:t>
        <a:bodyPr/>
        <a:lstStyle/>
        <a:p>
          <a:endParaRPr lang="en-GB"/>
        </a:p>
      </dgm:t>
    </dgm:pt>
    <dgm:pt modelId="{E4631443-92BD-4A5E-88E1-E06EF3F0010E}" type="sibTrans" cxnId="{F1D9F904-29D0-4AEF-B218-102F7FF441AC}">
      <dgm:prSet/>
      <dgm:spPr/>
      <dgm:t>
        <a:bodyPr/>
        <a:lstStyle/>
        <a:p>
          <a:endParaRPr lang="en-GB"/>
        </a:p>
      </dgm:t>
    </dgm:pt>
    <dgm:pt modelId="{10CEE830-8471-4175-9B40-E627B9125E8B}">
      <dgm:prSet/>
      <dgm:spPr/>
      <dgm:t>
        <a:bodyPr/>
        <a:lstStyle/>
        <a:p>
          <a:pPr rtl="0"/>
          <a:r>
            <a:rPr lang="en-GB" dirty="0" smtClean="0"/>
            <a:t>Post-marketing surveillance</a:t>
          </a:r>
          <a:endParaRPr lang="en-GB" dirty="0"/>
        </a:p>
      </dgm:t>
    </dgm:pt>
    <dgm:pt modelId="{2C96653C-9C1E-403C-8CAF-CCB0BC7BE2B0}" type="parTrans" cxnId="{F069E897-1DD1-442A-88B1-899C63690715}">
      <dgm:prSet/>
      <dgm:spPr/>
      <dgm:t>
        <a:bodyPr/>
        <a:lstStyle/>
        <a:p>
          <a:endParaRPr lang="en-GB"/>
        </a:p>
      </dgm:t>
    </dgm:pt>
    <dgm:pt modelId="{C51DF599-1232-450D-8BFC-7CCD9A88AE58}" type="sibTrans" cxnId="{F069E897-1DD1-442A-88B1-899C63690715}">
      <dgm:prSet/>
      <dgm:spPr/>
      <dgm:t>
        <a:bodyPr/>
        <a:lstStyle/>
        <a:p>
          <a:endParaRPr lang="en-GB"/>
        </a:p>
      </dgm:t>
    </dgm:pt>
    <dgm:pt modelId="{772D0E04-4CB0-4CC5-97F7-66E577560A73}">
      <dgm:prSet/>
      <dgm:spPr/>
      <dgm:t>
        <a:bodyPr/>
        <a:lstStyle/>
        <a:p>
          <a:pPr algn="l" rtl="0"/>
          <a:r>
            <a:rPr lang="en-GB" dirty="0" smtClean="0"/>
            <a:t>Training</a:t>
          </a:r>
          <a:endParaRPr lang="en-GB" dirty="0"/>
        </a:p>
      </dgm:t>
    </dgm:pt>
    <dgm:pt modelId="{43383E70-68D1-4EB2-8547-BF8D46DE05FE}" type="parTrans" cxnId="{3CA7A10F-634E-489B-A725-B03E449F8A18}">
      <dgm:prSet/>
      <dgm:spPr/>
      <dgm:t>
        <a:bodyPr/>
        <a:lstStyle/>
        <a:p>
          <a:endParaRPr lang="en-GB"/>
        </a:p>
      </dgm:t>
    </dgm:pt>
    <dgm:pt modelId="{4C35050B-5504-4021-AA38-755DF94E5FFD}" type="sibTrans" cxnId="{3CA7A10F-634E-489B-A725-B03E449F8A18}">
      <dgm:prSet/>
      <dgm:spPr/>
      <dgm:t>
        <a:bodyPr/>
        <a:lstStyle/>
        <a:p>
          <a:endParaRPr lang="en-GB"/>
        </a:p>
      </dgm:t>
    </dgm:pt>
    <dgm:pt modelId="{20B582D0-3A64-42C4-8AB2-08BE40EA5535}">
      <dgm:prSet/>
      <dgm:spPr/>
      <dgm:t>
        <a:bodyPr/>
        <a:lstStyle/>
        <a:p>
          <a:pPr algn="l" rtl="0"/>
          <a:r>
            <a:rPr lang="en-GB" dirty="0" smtClean="0"/>
            <a:t>Helpline</a:t>
          </a:r>
          <a:endParaRPr lang="en-GB" dirty="0"/>
        </a:p>
      </dgm:t>
    </dgm:pt>
    <dgm:pt modelId="{6DEF526D-3316-48E4-880B-0C89C6B02D0F}" type="parTrans" cxnId="{57E786D3-DFB4-4DB8-AD17-B15D38BD62D8}">
      <dgm:prSet/>
      <dgm:spPr/>
      <dgm:t>
        <a:bodyPr/>
        <a:lstStyle/>
        <a:p>
          <a:endParaRPr lang="en-GB"/>
        </a:p>
      </dgm:t>
    </dgm:pt>
    <dgm:pt modelId="{EC41138A-8B7E-487E-903B-BC022C6A60D6}" type="sibTrans" cxnId="{57E786D3-DFB4-4DB8-AD17-B15D38BD62D8}">
      <dgm:prSet/>
      <dgm:spPr/>
      <dgm:t>
        <a:bodyPr/>
        <a:lstStyle/>
        <a:p>
          <a:endParaRPr lang="en-GB"/>
        </a:p>
      </dgm:t>
    </dgm:pt>
    <dgm:pt modelId="{B4675915-4567-4FB6-89BD-72158BA25E7D}">
      <dgm:prSet/>
      <dgm:spPr/>
      <dgm:t>
        <a:bodyPr/>
        <a:lstStyle/>
        <a:p>
          <a:pPr algn="l" rtl="0"/>
          <a:r>
            <a:rPr lang="en-GB" dirty="0" smtClean="0"/>
            <a:t>Pre analytical</a:t>
          </a:r>
          <a:endParaRPr lang="en-GB" dirty="0"/>
        </a:p>
      </dgm:t>
    </dgm:pt>
    <dgm:pt modelId="{F0A299E0-EE91-41FF-89BE-6E8C85925D93}" type="parTrans" cxnId="{40AB5D3E-E7ED-41BC-A5C0-6BA29D731EA8}">
      <dgm:prSet/>
      <dgm:spPr/>
      <dgm:t>
        <a:bodyPr/>
        <a:lstStyle/>
        <a:p>
          <a:endParaRPr lang="en-GB"/>
        </a:p>
      </dgm:t>
    </dgm:pt>
    <dgm:pt modelId="{1060186B-BFB9-4A81-8715-257E9EB282A9}" type="sibTrans" cxnId="{40AB5D3E-E7ED-41BC-A5C0-6BA29D731EA8}">
      <dgm:prSet/>
      <dgm:spPr/>
      <dgm:t>
        <a:bodyPr/>
        <a:lstStyle/>
        <a:p>
          <a:endParaRPr lang="en-GB"/>
        </a:p>
      </dgm:t>
    </dgm:pt>
    <dgm:pt modelId="{BEC9544B-BFD0-48D8-943F-94D2DB0F8C99}">
      <dgm:prSet/>
      <dgm:spPr/>
      <dgm:t>
        <a:bodyPr/>
        <a:lstStyle/>
        <a:p>
          <a:pPr algn="l" rtl="0"/>
          <a:r>
            <a:rPr lang="en-GB" dirty="0" smtClean="0"/>
            <a:t>Post Analytical</a:t>
          </a:r>
          <a:endParaRPr lang="en-GB" dirty="0"/>
        </a:p>
      </dgm:t>
    </dgm:pt>
    <dgm:pt modelId="{FD99087F-861A-48D9-AB8F-8F2FEC134A10}" type="parTrans" cxnId="{4EAE9923-0710-451D-9C96-800B4088320E}">
      <dgm:prSet/>
      <dgm:spPr/>
      <dgm:t>
        <a:bodyPr/>
        <a:lstStyle/>
        <a:p>
          <a:endParaRPr lang="en-GB"/>
        </a:p>
      </dgm:t>
    </dgm:pt>
    <dgm:pt modelId="{7F251EF8-8321-4268-B93F-951FCE2BAF18}" type="sibTrans" cxnId="{4EAE9923-0710-451D-9C96-800B4088320E}">
      <dgm:prSet/>
      <dgm:spPr/>
      <dgm:t>
        <a:bodyPr/>
        <a:lstStyle/>
        <a:p>
          <a:endParaRPr lang="en-GB"/>
        </a:p>
      </dgm:t>
    </dgm:pt>
    <dgm:pt modelId="{88C86360-F91E-4685-8B69-3856459FC068}">
      <dgm:prSet/>
      <dgm:spPr/>
      <dgm:t>
        <a:bodyPr/>
        <a:lstStyle/>
        <a:p>
          <a:pPr rtl="0"/>
          <a:r>
            <a:rPr lang="en-GB" dirty="0" smtClean="0"/>
            <a:t>Alerts manufacturers</a:t>
          </a:r>
          <a:endParaRPr lang="en-GB" dirty="0"/>
        </a:p>
      </dgm:t>
    </dgm:pt>
    <dgm:pt modelId="{FAA660D6-8361-41CC-ACAC-3D133C3B0EFD}" type="parTrans" cxnId="{2C55D34C-AA84-4989-B477-0EE5B3C8AA66}">
      <dgm:prSet/>
      <dgm:spPr/>
      <dgm:t>
        <a:bodyPr/>
        <a:lstStyle/>
        <a:p>
          <a:endParaRPr lang="en-GB"/>
        </a:p>
      </dgm:t>
    </dgm:pt>
    <dgm:pt modelId="{62C4B930-4C67-4268-9AD3-798DD8AE1D7A}" type="sibTrans" cxnId="{2C55D34C-AA84-4989-B477-0EE5B3C8AA66}">
      <dgm:prSet/>
      <dgm:spPr/>
      <dgm:t>
        <a:bodyPr/>
        <a:lstStyle/>
        <a:p>
          <a:endParaRPr lang="en-GB"/>
        </a:p>
      </dgm:t>
    </dgm:pt>
    <dgm:pt modelId="{F2DB49DF-68DF-4CAA-813D-B4B44B825BB2}">
      <dgm:prSet/>
      <dgm:spPr/>
      <dgm:t>
        <a:bodyPr/>
        <a:lstStyle/>
        <a:p>
          <a:pPr rtl="0"/>
          <a:r>
            <a:rPr lang="en-GB" dirty="0" smtClean="0"/>
            <a:t>Alerts competent authority</a:t>
          </a:r>
          <a:endParaRPr lang="en-GB" dirty="0"/>
        </a:p>
      </dgm:t>
    </dgm:pt>
    <dgm:pt modelId="{BF4E58D2-C548-45F9-A2BD-CA40B19D06AB}" type="parTrans" cxnId="{3E26A065-C522-4718-AE7A-6D3CCFBB27C4}">
      <dgm:prSet/>
      <dgm:spPr/>
      <dgm:t>
        <a:bodyPr/>
        <a:lstStyle/>
        <a:p>
          <a:endParaRPr lang="en-GB"/>
        </a:p>
      </dgm:t>
    </dgm:pt>
    <dgm:pt modelId="{1CD3423B-4CCB-4B6A-96FC-B501EF4FD240}" type="sibTrans" cxnId="{3E26A065-C522-4718-AE7A-6D3CCFBB27C4}">
      <dgm:prSet/>
      <dgm:spPr/>
      <dgm:t>
        <a:bodyPr/>
        <a:lstStyle/>
        <a:p>
          <a:endParaRPr lang="en-GB"/>
        </a:p>
      </dgm:t>
    </dgm:pt>
    <dgm:pt modelId="{07CF3B1C-C5A5-46B9-9E3D-678B6426E532}">
      <dgm:prSet/>
      <dgm:spPr/>
      <dgm:t>
        <a:bodyPr/>
        <a:lstStyle/>
        <a:p>
          <a:pPr rtl="0"/>
          <a:r>
            <a:rPr lang="en-GB" dirty="0" smtClean="0"/>
            <a:t>Alerts laboratories</a:t>
          </a:r>
          <a:endParaRPr lang="en-GB" dirty="0"/>
        </a:p>
      </dgm:t>
    </dgm:pt>
    <dgm:pt modelId="{EB2B3CA5-EC2E-40E5-A017-2D99CAEDEF53}" type="parTrans" cxnId="{F21605AD-90B8-4351-B1E0-8302B0F6B6CF}">
      <dgm:prSet/>
      <dgm:spPr/>
      <dgm:t>
        <a:bodyPr/>
        <a:lstStyle/>
        <a:p>
          <a:endParaRPr lang="en-GB"/>
        </a:p>
      </dgm:t>
    </dgm:pt>
    <dgm:pt modelId="{A0843987-7B96-4E32-A953-4DAC07CD2FC4}" type="sibTrans" cxnId="{F21605AD-90B8-4351-B1E0-8302B0F6B6CF}">
      <dgm:prSet/>
      <dgm:spPr/>
      <dgm:t>
        <a:bodyPr/>
        <a:lstStyle/>
        <a:p>
          <a:endParaRPr lang="en-GB"/>
        </a:p>
      </dgm:t>
    </dgm:pt>
    <dgm:pt modelId="{26E03B27-B9B3-47DD-90E9-EEA66B1BA332}">
      <dgm:prSet/>
      <dgm:spPr/>
      <dgm:t>
        <a:bodyPr/>
        <a:lstStyle/>
        <a:p>
          <a:pPr rtl="0"/>
          <a:r>
            <a:rPr lang="en-GB" dirty="0" smtClean="0"/>
            <a:t>Alerts professional bodies</a:t>
          </a:r>
          <a:endParaRPr lang="en-GB" dirty="0"/>
        </a:p>
      </dgm:t>
    </dgm:pt>
    <dgm:pt modelId="{E78DBCD9-4301-49AB-A329-9CC7E0DE8DA4}" type="parTrans" cxnId="{EAFE2B0D-A418-4620-818A-A24D2407CDCE}">
      <dgm:prSet/>
      <dgm:spPr/>
      <dgm:t>
        <a:bodyPr/>
        <a:lstStyle/>
        <a:p>
          <a:endParaRPr lang="en-GB"/>
        </a:p>
      </dgm:t>
    </dgm:pt>
    <dgm:pt modelId="{5774C62B-5BBC-43A1-962D-A1046EC81877}" type="sibTrans" cxnId="{EAFE2B0D-A418-4620-818A-A24D2407CDCE}">
      <dgm:prSet/>
      <dgm:spPr/>
      <dgm:t>
        <a:bodyPr/>
        <a:lstStyle/>
        <a:p>
          <a:endParaRPr lang="en-GB"/>
        </a:p>
      </dgm:t>
    </dgm:pt>
    <dgm:pt modelId="{BD0920D5-88F8-4754-96C2-3D61831FABD2}">
      <dgm:prSet/>
      <dgm:spPr/>
      <dgm:t>
        <a:bodyPr/>
        <a:lstStyle/>
        <a:p>
          <a:pPr rtl="0"/>
          <a:r>
            <a:rPr lang="en-GB" dirty="0" smtClean="0"/>
            <a:t>Clinical Scientist or medically qualified</a:t>
          </a:r>
          <a:endParaRPr lang="en-GB" dirty="0"/>
        </a:p>
      </dgm:t>
    </dgm:pt>
    <dgm:pt modelId="{285E4AEC-541C-4BBF-8FAA-2B12BC3E9CE5}" type="parTrans" cxnId="{89AC5272-DC48-44A7-BE42-2E04130277E7}">
      <dgm:prSet/>
      <dgm:spPr/>
      <dgm:t>
        <a:bodyPr/>
        <a:lstStyle/>
        <a:p>
          <a:endParaRPr lang="en-GB"/>
        </a:p>
      </dgm:t>
    </dgm:pt>
    <dgm:pt modelId="{660AA43B-761A-474A-9852-0D8E934CBACE}" type="sibTrans" cxnId="{89AC5272-DC48-44A7-BE42-2E04130277E7}">
      <dgm:prSet/>
      <dgm:spPr/>
      <dgm:t>
        <a:bodyPr/>
        <a:lstStyle/>
        <a:p>
          <a:endParaRPr lang="en-GB"/>
        </a:p>
      </dgm:t>
    </dgm:pt>
    <dgm:pt modelId="{165055DE-04AA-4FA4-B8E7-DB04E4EAFE29}">
      <dgm:prSet/>
      <dgm:spPr/>
      <dgm:t>
        <a:bodyPr/>
        <a:lstStyle/>
        <a:p>
          <a:pPr rtl="0"/>
          <a:r>
            <a:rPr lang="en-GB" dirty="0" smtClean="0"/>
            <a:t>Mechanism for identification and reporting of Persistent Poor performance  issues</a:t>
          </a:r>
          <a:endParaRPr lang="en-GB" dirty="0"/>
        </a:p>
      </dgm:t>
    </dgm:pt>
    <dgm:pt modelId="{A9814333-8D4A-4C24-B677-5B05EB65558F}" type="parTrans" cxnId="{20F7D61E-F305-45AA-8BCC-8213AC75F035}">
      <dgm:prSet/>
      <dgm:spPr/>
      <dgm:t>
        <a:bodyPr/>
        <a:lstStyle/>
        <a:p>
          <a:endParaRPr lang="en-GB"/>
        </a:p>
      </dgm:t>
    </dgm:pt>
    <dgm:pt modelId="{84FB01E1-B0CA-44CF-B375-14D71F499FB2}" type="sibTrans" cxnId="{20F7D61E-F305-45AA-8BCC-8213AC75F035}">
      <dgm:prSet/>
      <dgm:spPr/>
      <dgm:t>
        <a:bodyPr/>
        <a:lstStyle/>
        <a:p>
          <a:endParaRPr lang="en-GB"/>
        </a:p>
      </dgm:t>
    </dgm:pt>
    <dgm:pt modelId="{0E20EF64-23B8-481E-9316-4AE235A4C7EB}">
      <dgm:prSet/>
      <dgm:spPr/>
      <dgm:t>
        <a:bodyPr/>
        <a:lstStyle/>
        <a:p>
          <a:pPr rtl="0"/>
          <a:r>
            <a:rPr lang="en-GB" dirty="0" smtClean="0"/>
            <a:t>Independent Scientific or Medical Advisory group.</a:t>
          </a:r>
          <a:endParaRPr lang="en-GB" dirty="0"/>
        </a:p>
      </dgm:t>
    </dgm:pt>
    <dgm:pt modelId="{AA4994F9-A6EC-42CA-98A2-F601BFBACAEE}" type="parTrans" cxnId="{EE4F4614-0615-4FB1-82EC-C6C23B6FD6DA}">
      <dgm:prSet/>
      <dgm:spPr/>
      <dgm:t>
        <a:bodyPr/>
        <a:lstStyle/>
        <a:p>
          <a:endParaRPr lang="en-GB"/>
        </a:p>
      </dgm:t>
    </dgm:pt>
    <dgm:pt modelId="{0D9F3EC2-96B1-40AA-9D36-D1F0A4E35884}" type="sibTrans" cxnId="{EE4F4614-0615-4FB1-82EC-C6C23B6FD6DA}">
      <dgm:prSet/>
      <dgm:spPr/>
      <dgm:t>
        <a:bodyPr/>
        <a:lstStyle/>
        <a:p>
          <a:endParaRPr lang="en-GB"/>
        </a:p>
      </dgm:t>
    </dgm:pt>
    <dgm:pt modelId="{350EF381-4EB1-4D5B-943D-82520D89D0A2}">
      <dgm:prSet/>
      <dgm:spPr/>
      <dgm:t>
        <a:bodyPr/>
        <a:lstStyle/>
        <a:p>
          <a:pPr rtl="0"/>
          <a:r>
            <a:rPr lang="en-GB" dirty="0" smtClean="0"/>
            <a:t>Statistical expertise</a:t>
          </a:r>
          <a:endParaRPr lang="en-GB" dirty="0"/>
        </a:p>
      </dgm:t>
    </dgm:pt>
    <dgm:pt modelId="{9DD27B12-1D40-43B3-8AB9-9321E9345F71}" type="parTrans" cxnId="{22AAB6D5-3285-414A-8D6E-5EC6F6221863}">
      <dgm:prSet/>
      <dgm:spPr/>
      <dgm:t>
        <a:bodyPr/>
        <a:lstStyle/>
        <a:p>
          <a:endParaRPr lang="en-GB"/>
        </a:p>
      </dgm:t>
    </dgm:pt>
    <dgm:pt modelId="{57C84178-9D93-4EA4-9744-11A6C2E2A86E}" type="sibTrans" cxnId="{22AAB6D5-3285-414A-8D6E-5EC6F6221863}">
      <dgm:prSet/>
      <dgm:spPr/>
      <dgm:t>
        <a:bodyPr/>
        <a:lstStyle/>
        <a:p>
          <a:endParaRPr lang="en-GB"/>
        </a:p>
      </dgm:t>
    </dgm:pt>
    <dgm:pt modelId="{B8B9012A-07B0-41CD-B62C-317793774E33}" type="pres">
      <dgm:prSet presAssocID="{E9CF8055-65CC-42B3-AE73-AF5639D7AF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FDF289-90C6-457E-819D-7B815C3616E0}" type="pres">
      <dgm:prSet presAssocID="{5D6EC00E-9A34-470F-B847-4D3B7D3CF520}" presName="linNode" presStyleCnt="0"/>
      <dgm:spPr/>
      <dgm:t>
        <a:bodyPr/>
        <a:lstStyle/>
        <a:p>
          <a:endParaRPr lang="en-GB"/>
        </a:p>
      </dgm:t>
    </dgm:pt>
    <dgm:pt modelId="{EDEC5295-FC05-442F-8FD3-BDC7AAD4C7FA}" type="pres">
      <dgm:prSet presAssocID="{5D6EC00E-9A34-470F-B847-4D3B7D3CF52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7C05DB-D523-4F0E-925B-C97747E0CABA}" type="pres">
      <dgm:prSet presAssocID="{5D6EC00E-9A34-470F-B847-4D3B7D3CF52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D045A0-A669-4797-A487-2F82A98A39A5}" type="pres">
      <dgm:prSet presAssocID="{E117D3FF-1B86-4718-B481-D50A5A1D0CE4}" presName="sp" presStyleCnt="0"/>
      <dgm:spPr/>
      <dgm:t>
        <a:bodyPr/>
        <a:lstStyle/>
        <a:p>
          <a:endParaRPr lang="en-GB"/>
        </a:p>
      </dgm:t>
    </dgm:pt>
    <dgm:pt modelId="{9E2632EB-8DAD-47F3-9E0C-4221892A5AB4}" type="pres">
      <dgm:prSet presAssocID="{61891BFE-8400-474E-AC79-3F63ACD69378}" presName="linNode" presStyleCnt="0"/>
      <dgm:spPr/>
      <dgm:t>
        <a:bodyPr/>
        <a:lstStyle/>
        <a:p>
          <a:endParaRPr lang="en-GB"/>
        </a:p>
      </dgm:t>
    </dgm:pt>
    <dgm:pt modelId="{115459B1-28E7-4C28-AA3A-636AE96C2338}" type="pres">
      <dgm:prSet presAssocID="{61891BFE-8400-474E-AC79-3F63ACD6937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C3DFDB-F594-47CF-89FA-AC58C7B073B5}" type="pres">
      <dgm:prSet presAssocID="{61891BFE-8400-474E-AC79-3F63ACD6937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7DF819-8B9F-4DDA-937F-8F833C5E0394}" type="pres">
      <dgm:prSet presAssocID="{69EC3CED-041B-4DC4-9B7B-565E2A9F7CC3}" presName="sp" presStyleCnt="0"/>
      <dgm:spPr/>
      <dgm:t>
        <a:bodyPr/>
        <a:lstStyle/>
        <a:p>
          <a:endParaRPr lang="en-GB"/>
        </a:p>
      </dgm:t>
    </dgm:pt>
    <dgm:pt modelId="{71C65EFC-A9C7-4CE5-9305-909CBB0A2676}" type="pres">
      <dgm:prSet presAssocID="{3D893A9D-2122-4A18-AE96-CE746E23D9E4}" presName="linNode" presStyleCnt="0"/>
      <dgm:spPr/>
      <dgm:t>
        <a:bodyPr/>
        <a:lstStyle/>
        <a:p>
          <a:endParaRPr lang="en-GB"/>
        </a:p>
      </dgm:t>
    </dgm:pt>
    <dgm:pt modelId="{933EB6D9-8517-4C0A-A29F-F617334C33F4}" type="pres">
      <dgm:prSet presAssocID="{3D893A9D-2122-4A18-AE96-CE746E23D9E4}" presName="parentText" presStyleLbl="node1" presStyleIdx="2" presStyleCnt="4" custScaleX="95747" custScaleY="102868" custLinFactNeighborX="0" custLinFactNeighborY="-455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B57F40-5F85-481C-983B-C5AB81B2C112}" type="pres">
      <dgm:prSet presAssocID="{3D893A9D-2122-4A18-AE96-CE746E23D9E4}" presName="descendantText" presStyleLbl="alignAccFollowNode1" presStyleIdx="2" presStyleCnt="4" custLinFactNeighborX="85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BDA8EE-C6EF-4FC0-A931-44DDFE529349}" type="pres">
      <dgm:prSet presAssocID="{E4631443-92BD-4A5E-88E1-E06EF3F0010E}" presName="sp" presStyleCnt="0"/>
      <dgm:spPr/>
      <dgm:t>
        <a:bodyPr/>
        <a:lstStyle/>
        <a:p>
          <a:endParaRPr lang="en-GB"/>
        </a:p>
      </dgm:t>
    </dgm:pt>
    <dgm:pt modelId="{E3936212-792B-4528-95B2-80FD5138A21C}" type="pres">
      <dgm:prSet presAssocID="{10CEE830-8471-4175-9B40-E627B9125E8B}" presName="linNode" presStyleCnt="0"/>
      <dgm:spPr/>
      <dgm:t>
        <a:bodyPr/>
        <a:lstStyle/>
        <a:p>
          <a:endParaRPr lang="en-GB"/>
        </a:p>
      </dgm:t>
    </dgm:pt>
    <dgm:pt modelId="{8FD88832-43D7-4A5D-9A81-92313B86AFD8}" type="pres">
      <dgm:prSet presAssocID="{10CEE830-8471-4175-9B40-E627B9125E8B}" presName="parentText" presStyleLbl="node1" presStyleIdx="3" presStyleCnt="4" custLinFactNeighborX="0" custLinFactNeighborY="-692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ADC218-57B0-4862-A4BF-692CA3AB5745}" type="pres">
      <dgm:prSet presAssocID="{10CEE830-8471-4175-9B40-E627B9125E8B}" presName="descendantText" presStyleLbl="alignAccFollowNode1" presStyleIdx="3" presStyleCnt="4" custLinFactNeighborX="5447" custLinFactNeighborY="-73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3A73E6-83B8-4BA3-97C9-2D1B9FE61D84}" type="presOf" srcId="{E9CF8055-65CC-42B3-AE73-AF5639D7AF76}" destId="{B8B9012A-07B0-41CD-B62C-317793774E33}" srcOrd="0" destOrd="0" presId="urn:microsoft.com/office/officeart/2005/8/layout/vList5"/>
    <dgm:cxn modelId="{F21605AD-90B8-4351-B1E0-8302B0F6B6CF}" srcId="{10CEE830-8471-4175-9B40-E627B9125E8B}" destId="{07CF3B1C-C5A5-46B9-9E3D-678B6426E532}" srcOrd="2" destOrd="0" parTransId="{EB2B3CA5-EC2E-40E5-A017-2D99CAEDEF53}" sibTransId="{A0843987-7B96-4E32-A953-4DAC07CD2FC4}"/>
    <dgm:cxn modelId="{EAFE2B0D-A418-4620-818A-A24D2407CDCE}" srcId="{10CEE830-8471-4175-9B40-E627B9125E8B}" destId="{26E03B27-B9B3-47DD-90E9-EEA66B1BA332}" srcOrd="3" destOrd="0" parTransId="{E78DBCD9-4301-49AB-A329-9CC7E0DE8DA4}" sibTransId="{5774C62B-5BBC-43A1-962D-A1046EC81877}"/>
    <dgm:cxn modelId="{F069E897-1DD1-442A-88B1-899C63690715}" srcId="{E9CF8055-65CC-42B3-AE73-AF5639D7AF76}" destId="{10CEE830-8471-4175-9B40-E627B9125E8B}" srcOrd="3" destOrd="0" parTransId="{2C96653C-9C1E-403C-8CAF-CCB0BC7BE2B0}" sibTransId="{C51DF599-1232-450D-8BFC-7CCD9A88AE58}"/>
    <dgm:cxn modelId="{DF0F171F-AC0F-4C19-BA64-EDC32CC0AE30}" type="presOf" srcId="{350EF381-4EB1-4D5B-943D-82520D89D0A2}" destId="{E47C05DB-D523-4F0E-925B-C97747E0CABA}" srcOrd="0" destOrd="2" presId="urn:microsoft.com/office/officeart/2005/8/layout/vList5"/>
    <dgm:cxn modelId="{8C554901-12AF-4018-8697-673462E77046}" type="presOf" srcId="{0E20EF64-23B8-481E-9316-4AE235A4C7EB}" destId="{E47C05DB-D523-4F0E-925B-C97747E0CABA}" srcOrd="0" destOrd="1" presId="urn:microsoft.com/office/officeart/2005/8/layout/vList5"/>
    <dgm:cxn modelId="{22AAB6D5-3285-414A-8D6E-5EC6F6221863}" srcId="{5D6EC00E-9A34-470F-B847-4D3B7D3CF520}" destId="{350EF381-4EB1-4D5B-943D-82520D89D0A2}" srcOrd="2" destOrd="0" parTransId="{9DD27B12-1D40-43B3-8AB9-9321E9345F71}" sibTransId="{57C84178-9D93-4EA4-9744-11A6C2E2A86E}"/>
    <dgm:cxn modelId="{286FC995-35C9-49A1-916D-FACF452CBA11}" type="presOf" srcId="{10CEE830-8471-4175-9B40-E627B9125E8B}" destId="{8FD88832-43D7-4A5D-9A81-92313B86AFD8}" srcOrd="0" destOrd="0" presId="urn:microsoft.com/office/officeart/2005/8/layout/vList5"/>
    <dgm:cxn modelId="{B5E94ABE-D7E3-4688-BAF3-1A7F7DBE2D47}" type="presOf" srcId="{88C86360-F91E-4685-8B69-3856459FC068}" destId="{E3ADC218-57B0-4862-A4BF-692CA3AB5745}" srcOrd="0" destOrd="0" presId="urn:microsoft.com/office/officeart/2005/8/layout/vList5"/>
    <dgm:cxn modelId="{A35A4B81-9BE0-44FE-9E6A-9165476BC685}" type="presOf" srcId="{26E03B27-B9B3-47DD-90E9-EEA66B1BA332}" destId="{E3ADC218-57B0-4862-A4BF-692CA3AB5745}" srcOrd="0" destOrd="3" presId="urn:microsoft.com/office/officeart/2005/8/layout/vList5"/>
    <dgm:cxn modelId="{4C418A39-B6CC-49FE-B4EE-88FAD7CF2BD3}" type="presOf" srcId="{772D0E04-4CB0-4CC5-97F7-66E577560A73}" destId="{35B57F40-5F85-481C-983B-C5AB81B2C112}" srcOrd="0" destOrd="0" presId="urn:microsoft.com/office/officeart/2005/8/layout/vList5"/>
    <dgm:cxn modelId="{4EAE9923-0710-451D-9C96-800B4088320E}" srcId="{3D893A9D-2122-4A18-AE96-CE746E23D9E4}" destId="{BEC9544B-BFD0-48D8-943F-94D2DB0F8C99}" srcOrd="3" destOrd="0" parTransId="{FD99087F-861A-48D9-AB8F-8F2FEC134A10}" sibTransId="{7F251EF8-8321-4268-B93F-951FCE2BAF18}"/>
    <dgm:cxn modelId="{0F917474-B64C-491E-B55D-3A7F27824F06}" type="presOf" srcId="{B4675915-4567-4FB6-89BD-72158BA25E7D}" destId="{35B57F40-5F85-481C-983B-C5AB81B2C112}" srcOrd="0" destOrd="2" presId="urn:microsoft.com/office/officeart/2005/8/layout/vList5"/>
    <dgm:cxn modelId="{004A4DFB-1656-4D65-85BE-6ECC5ABFCD5D}" type="presOf" srcId="{20B582D0-3A64-42C4-8AB2-08BE40EA5535}" destId="{35B57F40-5F85-481C-983B-C5AB81B2C112}" srcOrd="0" destOrd="1" presId="urn:microsoft.com/office/officeart/2005/8/layout/vList5"/>
    <dgm:cxn modelId="{9D2D2770-268E-473A-B83A-642B6EFB66C9}" srcId="{E9CF8055-65CC-42B3-AE73-AF5639D7AF76}" destId="{61891BFE-8400-474E-AC79-3F63ACD69378}" srcOrd="1" destOrd="0" parTransId="{6CA79683-4164-41B5-8E3D-029BCA4251F7}" sibTransId="{69EC3CED-041B-4DC4-9B7B-565E2A9F7CC3}"/>
    <dgm:cxn modelId="{54BF687A-04AA-4C07-A2D6-F1DE43489A82}" type="presOf" srcId="{BEC9544B-BFD0-48D8-943F-94D2DB0F8C99}" destId="{35B57F40-5F85-481C-983B-C5AB81B2C112}" srcOrd="0" destOrd="3" presId="urn:microsoft.com/office/officeart/2005/8/layout/vList5"/>
    <dgm:cxn modelId="{2C55D34C-AA84-4989-B477-0EE5B3C8AA66}" srcId="{10CEE830-8471-4175-9B40-E627B9125E8B}" destId="{88C86360-F91E-4685-8B69-3856459FC068}" srcOrd="0" destOrd="0" parTransId="{FAA660D6-8361-41CC-ACAC-3D133C3B0EFD}" sibTransId="{62C4B930-4C67-4268-9AD3-798DD8AE1D7A}"/>
    <dgm:cxn modelId="{EE4F4614-0615-4FB1-82EC-C6C23B6FD6DA}" srcId="{5D6EC00E-9A34-470F-B847-4D3B7D3CF520}" destId="{0E20EF64-23B8-481E-9316-4AE235A4C7EB}" srcOrd="1" destOrd="0" parTransId="{AA4994F9-A6EC-42CA-98A2-F601BFBACAEE}" sibTransId="{0D9F3EC2-96B1-40AA-9D36-D1F0A4E35884}"/>
    <dgm:cxn modelId="{2E254ED9-7AEE-48E5-B0A9-86313753F43B}" type="presOf" srcId="{F2DB49DF-68DF-4CAA-813D-B4B44B825BB2}" destId="{E3ADC218-57B0-4862-A4BF-692CA3AB5745}" srcOrd="0" destOrd="1" presId="urn:microsoft.com/office/officeart/2005/8/layout/vList5"/>
    <dgm:cxn modelId="{89AC5272-DC48-44A7-BE42-2E04130277E7}" srcId="{5D6EC00E-9A34-470F-B847-4D3B7D3CF520}" destId="{BD0920D5-88F8-4754-96C2-3D61831FABD2}" srcOrd="0" destOrd="0" parTransId="{285E4AEC-541C-4BBF-8FAA-2B12BC3E9CE5}" sibTransId="{660AA43B-761A-474A-9852-0D8E934CBACE}"/>
    <dgm:cxn modelId="{50977A3E-78BC-45B5-A626-76D7AE062F05}" type="presOf" srcId="{61891BFE-8400-474E-AC79-3F63ACD69378}" destId="{115459B1-28E7-4C28-AA3A-636AE96C2338}" srcOrd="0" destOrd="0" presId="urn:microsoft.com/office/officeart/2005/8/layout/vList5"/>
    <dgm:cxn modelId="{F06608EA-3B60-45B5-A708-3A061860F1CA}" type="presOf" srcId="{5D6EC00E-9A34-470F-B847-4D3B7D3CF520}" destId="{EDEC5295-FC05-442F-8FD3-BDC7AAD4C7FA}" srcOrd="0" destOrd="0" presId="urn:microsoft.com/office/officeart/2005/8/layout/vList5"/>
    <dgm:cxn modelId="{3E26A065-C522-4718-AE7A-6D3CCFBB27C4}" srcId="{10CEE830-8471-4175-9B40-E627B9125E8B}" destId="{F2DB49DF-68DF-4CAA-813D-B4B44B825BB2}" srcOrd="1" destOrd="0" parTransId="{BF4E58D2-C548-45F9-A2BD-CA40B19D06AB}" sibTransId="{1CD3423B-4CCB-4B6A-96FC-B501EF4FD240}"/>
    <dgm:cxn modelId="{20F7D61E-F305-45AA-8BCC-8213AC75F035}" srcId="{61891BFE-8400-474E-AC79-3F63ACD69378}" destId="{165055DE-04AA-4FA4-B8E7-DB04E4EAFE29}" srcOrd="0" destOrd="0" parTransId="{A9814333-8D4A-4C24-B677-5B05EB65558F}" sibTransId="{84FB01E1-B0CA-44CF-B375-14D71F499FB2}"/>
    <dgm:cxn modelId="{40AB5D3E-E7ED-41BC-A5C0-6BA29D731EA8}" srcId="{3D893A9D-2122-4A18-AE96-CE746E23D9E4}" destId="{B4675915-4567-4FB6-89BD-72158BA25E7D}" srcOrd="2" destOrd="0" parTransId="{F0A299E0-EE91-41FF-89BE-6E8C85925D93}" sibTransId="{1060186B-BFB9-4A81-8715-257E9EB282A9}"/>
    <dgm:cxn modelId="{600F368D-6EAE-4354-9657-4FAF3A6A2DEC}" type="presOf" srcId="{07CF3B1C-C5A5-46B9-9E3D-678B6426E532}" destId="{E3ADC218-57B0-4862-A4BF-692CA3AB5745}" srcOrd="0" destOrd="2" presId="urn:microsoft.com/office/officeart/2005/8/layout/vList5"/>
    <dgm:cxn modelId="{3CA7A10F-634E-489B-A725-B03E449F8A18}" srcId="{3D893A9D-2122-4A18-AE96-CE746E23D9E4}" destId="{772D0E04-4CB0-4CC5-97F7-66E577560A73}" srcOrd="0" destOrd="0" parTransId="{43383E70-68D1-4EB2-8547-BF8D46DE05FE}" sibTransId="{4C35050B-5504-4021-AA38-755DF94E5FFD}"/>
    <dgm:cxn modelId="{B89012FE-F58E-4900-AC25-95C9DCBD15EA}" type="presOf" srcId="{3D893A9D-2122-4A18-AE96-CE746E23D9E4}" destId="{933EB6D9-8517-4C0A-A29F-F617334C33F4}" srcOrd="0" destOrd="0" presId="urn:microsoft.com/office/officeart/2005/8/layout/vList5"/>
    <dgm:cxn modelId="{FF4D3BB7-CA99-4334-9C83-18A5D31632DF}" srcId="{E9CF8055-65CC-42B3-AE73-AF5639D7AF76}" destId="{5D6EC00E-9A34-470F-B847-4D3B7D3CF520}" srcOrd="0" destOrd="0" parTransId="{77237708-3DE2-44EE-9269-110B9352B651}" sibTransId="{E117D3FF-1B86-4718-B481-D50A5A1D0CE4}"/>
    <dgm:cxn modelId="{51FE4D1A-C214-4EDA-8EEC-B81B7790CC3B}" type="presOf" srcId="{165055DE-04AA-4FA4-B8E7-DB04E4EAFE29}" destId="{ECC3DFDB-F594-47CF-89FA-AC58C7B073B5}" srcOrd="0" destOrd="0" presId="urn:microsoft.com/office/officeart/2005/8/layout/vList5"/>
    <dgm:cxn modelId="{F1D9F904-29D0-4AEF-B218-102F7FF441AC}" srcId="{E9CF8055-65CC-42B3-AE73-AF5639D7AF76}" destId="{3D893A9D-2122-4A18-AE96-CE746E23D9E4}" srcOrd="2" destOrd="0" parTransId="{2BCFC41F-84AF-4865-B7F4-971777ACF23F}" sibTransId="{E4631443-92BD-4A5E-88E1-E06EF3F0010E}"/>
    <dgm:cxn modelId="{E86B5681-23CD-49E9-AC94-FC8441DE7A3C}" type="presOf" srcId="{BD0920D5-88F8-4754-96C2-3D61831FABD2}" destId="{E47C05DB-D523-4F0E-925B-C97747E0CABA}" srcOrd="0" destOrd="0" presId="urn:microsoft.com/office/officeart/2005/8/layout/vList5"/>
    <dgm:cxn modelId="{57E786D3-DFB4-4DB8-AD17-B15D38BD62D8}" srcId="{3D893A9D-2122-4A18-AE96-CE746E23D9E4}" destId="{20B582D0-3A64-42C4-8AB2-08BE40EA5535}" srcOrd="1" destOrd="0" parTransId="{6DEF526D-3316-48E4-880B-0C89C6B02D0F}" sibTransId="{EC41138A-8B7E-487E-903B-BC022C6A60D6}"/>
    <dgm:cxn modelId="{1EC85C26-7647-40A0-8D0D-B7171E5D4B72}" type="presParOf" srcId="{B8B9012A-07B0-41CD-B62C-317793774E33}" destId="{FDFDF289-90C6-457E-819D-7B815C3616E0}" srcOrd="0" destOrd="0" presId="urn:microsoft.com/office/officeart/2005/8/layout/vList5"/>
    <dgm:cxn modelId="{D2C7DB0E-18E2-4214-95C3-77FE6F023FA4}" type="presParOf" srcId="{FDFDF289-90C6-457E-819D-7B815C3616E0}" destId="{EDEC5295-FC05-442F-8FD3-BDC7AAD4C7FA}" srcOrd="0" destOrd="0" presId="urn:microsoft.com/office/officeart/2005/8/layout/vList5"/>
    <dgm:cxn modelId="{94949EA9-530B-423B-AA27-0D5274880CAA}" type="presParOf" srcId="{FDFDF289-90C6-457E-819D-7B815C3616E0}" destId="{E47C05DB-D523-4F0E-925B-C97747E0CABA}" srcOrd="1" destOrd="0" presId="urn:microsoft.com/office/officeart/2005/8/layout/vList5"/>
    <dgm:cxn modelId="{1B9BB5C7-7D8F-4D86-90B0-2E3696245729}" type="presParOf" srcId="{B8B9012A-07B0-41CD-B62C-317793774E33}" destId="{06D045A0-A669-4797-A487-2F82A98A39A5}" srcOrd="1" destOrd="0" presId="urn:microsoft.com/office/officeart/2005/8/layout/vList5"/>
    <dgm:cxn modelId="{52895A97-2361-4B27-83C4-44BE5D0FA377}" type="presParOf" srcId="{B8B9012A-07B0-41CD-B62C-317793774E33}" destId="{9E2632EB-8DAD-47F3-9E0C-4221892A5AB4}" srcOrd="2" destOrd="0" presId="urn:microsoft.com/office/officeart/2005/8/layout/vList5"/>
    <dgm:cxn modelId="{7EB2ADB7-2403-48D7-97D9-57022E9038C9}" type="presParOf" srcId="{9E2632EB-8DAD-47F3-9E0C-4221892A5AB4}" destId="{115459B1-28E7-4C28-AA3A-636AE96C2338}" srcOrd="0" destOrd="0" presId="urn:microsoft.com/office/officeart/2005/8/layout/vList5"/>
    <dgm:cxn modelId="{9150AD84-3C39-41AF-B501-36E6502034B4}" type="presParOf" srcId="{9E2632EB-8DAD-47F3-9E0C-4221892A5AB4}" destId="{ECC3DFDB-F594-47CF-89FA-AC58C7B073B5}" srcOrd="1" destOrd="0" presId="urn:microsoft.com/office/officeart/2005/8/layout/vList5"/>
    <dgm:cxn modelId="{6EEFA291-CF86-40B3-8423-CF1806E20B35}" type="presParOf" srcId="{B8B9012A-07B0-41CD-B62C-317793774E33}" destId="{B77DF819-8B9F-4DDA-937F-8F833C5E0394}" srcOrd="3" destOrd="0" presId="urn:microsoft.com/office/officeart/2005/8/layout/vList5"/>
    <dgm:cxn modelId="{2E8761E1-B37C-4661-99CD-5796555247DF}" type="presParOf" srcId="{B8B9012A-07B0-41CD-B62C-317793774E33}" destId="{71C65EFC-A9C7-4CE5-9305-909CBB0A2676}" srcOrd="4" destOrd="0" presId="urn:microsoft.com/office/officeart/2005/8/layout/vList5"/>
    <dgm:cxn modelId="{D82738EA-A5A0-43E1-812D-ADCA220ECB6F}" type="presParOf" srcId="{71C65EFC-A9C7-4CE5-9305-909CBB0A2676}" destId="{933EB6D9-8517-4C0A-A29F-F617334C33F4}" srcOrd="0" destOrd="0" presId="urn:microsoft.com/office/officeart/2005/8/layout/vList5"/>
    <dgm:cxn modelId="{A685394D-E989-401F-8008-A33FB7E428D4}" type="presParOf" srcId="{71C65EFC-A9C7-4CE5-9305-909CBB0A2676}" destId="{35B57F40-5F85-481C-983B-C5AB81B2C112}" srcOrd="1" destOrd="0" presId="urn:microsoft.com/office/officeart/2005/8/layout/vList5"/>
    <dgm:cxn modelId="{5049B8DF-3D4F-42EB-A88E-245B68661F3E}" type="presParOf" srcId="{B8B9012A-07B0-41CD-B62C-317793774E33}" destId="{00BDA8EE-C6EF-4FC0-A931-44DDFE529349}" srcOrd="5" destOrd="0" presId="urn:microsoft.com/office/officeart/2005/8/layout/vList5"/>
    <dgm:cxn modelId="{30C2CDF7-60C2-43A5-8E3F-C70AE6262E16}" type="presParOf" srcId="{B8B9012A-07B0-41CD-B62C-317793774E33}" destId="{E3936212-792B-4528-95B2-80FD5138A21C}" srcOrd="6" destOrd="0" presId="urn:microsoft.com/office/officeart/2005/8/layout/vList5"/>
    <dgm:cxn modelId="{FE022A4B-6605-45C6-B5BB-A1A303B35EA2}" type="presParOf" srcId="{E3936212-792B-4528-95B2-80FD5138A21C}" destId="{8FD88832-43D7-4A5D-9A81-92313B86AFD8}" srcOrd="0" destOrd="0" presId="urn:microsoft.com/office/officeart/2005/8/layout/vList5"/>
    <dgm:cxn modelId="{4A6CF4E3-C5B1-4835-A9A7-E41E124822A6}" type="presParOf" srcId="{E3936212-792B-4528-95B2-80FD5138A21C}" destId="{E3ADC218-57B0-4862-A4BF-692CA3AB57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5FB4B-C0EA-46B1-B7BB-9429CD920476}" type="doc">
      <dgm:prSet loTypeId="urn:microsoft.com/office/officeart/2005/8/layout/cycle3" loCatId="cycle" qsTypeId="urn:microsoft.com/office/officeart/2005/8/quickstyle/simple1#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CB091FA2-51A2-4702-BD9E-B3CEA21D7B69}">
      <dgm:prSet phldrT="[Text]" custT="1"/>
      <dgm:spPr/>
      <dgm:t>
        <a:bodyPr/>
        <a:lstStyle/>
        <a:p>
          <a:r>
            <a:rPr lang="en-AU" sz="1400"/>
            <a:t>User analyses EQA samples</a:t>
          </a:r>
          <a:endParaRPr lang="en-AU" sz="1400" dirty="0"/>
        </a:p>
      </dgm:t>
    </dgm:pt>
    <dgm:pt modelId="{2472447F-AC01-4BE4-8FE2-F036E6A3F22A}" type="parTrans" cxnId="{9AAD0E3B-B295-426E-861E-2F103A611867}">
      <dgm:prSet/>
      <dgm:spPr/>
      <dgm:t>
        <a:bodyPr/>
        <a:lstStyle/>
        <a:p>
          <a:endParaRPr lang="en-AU"/>
        </a:p>
      </dgm:t>
    </dgm:pt>
    <dgm:pt modelId="{240AEBF5-87ED-48AD-B242-B5EB347E304F}" type="sibTrans" cxnId="{9AAD0E3B-B295-426E-861E-2F103A611867}">
      <dgm:prSet/>
      <dgm:spPr/>
      <dgm:t>
        <a:bodyPr/>
        <a:lstStyle/>
        <a:p>
          <a:endParaRPr lang="en-AU"/>
        </a:p>
      </dgm:t>
    </dgm:pt>
    <dgm:pt modelId="{EA1272F4-9568-4AD0-B499-1F0848A6DCB9}">
      <dgm:prSet phldrT="[Text]" custT="1"/>
      <dgm:spPr/>
      <dgm:t>
        <a:bodyPr/>
        <a:lstStyle/>
        <a:p>
          <a:r>
            <a:rPr lang="en-AU" sz="1400"/>
            <a:t>Results sent to EQA organiser</a:t>
          </a:r>
          <a:endParaRPr lang="en-AU" sz="1400" dirty="0"/>
        </a:p>
      </dgm:t>
    </dgm:pt>
    <dgm:pt modelId="{44FB7187-EAAD-4251-AEEE-7070F6382075}" type="parTrans" cxnId="{3DE1DFBC-3F84-425A-8E52-E8595B570AC1}">
      <dgm:prSet/>
      <dgm:spPr/>
      <dgm:t>
        <a:bodyPr/>
        <a:lstStyle/>
        <a:p>
          <a:endParaRPr lang="en-AU"/>
        </a:p>
      </dgm:t>
    </dgm:pt>
    <dgm:pt modelId="{C1A3B821-39E7-47AD-AF26-D6AF3A02D5FD}" type="sibTrans" cxnId="{3DE1DFBC-3F84-425A-8E52-E8595B570AC1}">
      <dgm:prSet/>
      <dgm:spPr/>
      <dgm:t>
        <a:bodyPr/>
        <a:lstStyle/>
        <a:p>
          <a:endParaRPr lang="en-AU"/>
        </a:p>
      </dgm:t>
    </dgm:pt>
    <dgm:pt modelId="{2255A322-9073-4D9B-AB91-046027E7198E}">
      <dgm:prSet phldrT="[Text]" custT="1"/>
      <dgm:spPr/>
      <dgm:t>
        <a:bodyPr/>
        <a:lstStyle/>
        <a:p>
          <a:r>
            <a:rPr lang="en-AU" sz="1400"/>
            <a:t>EQA report received</a:t>
          </a:r>
          <a:endParaRPr lang="en-AU" sz="1400" dirty="0"/>
        </a:p>
      </dgm:t>
    </dgm:pt>
    <dgm:pt modelId="{68AB16C1-DF66-43F1-BE75-5BCE00BCE0E5}" type="parTrans" cxnId="{CB5BB939-D4C2-4D7F-BBD7-1B07BEA4B4FF}">
      <dgm:prSet/>
      <dgm:spPr/>
      <dgm:t>
        <a:bodyPr/>
        <a:lstStyle/>
        <a:p>
          <a:endParaRPr lang="en-AU"/>
        </a:p>
      </dgm:t>
    </dgm:pt>
    <dgm:pt modelId="{6AB052B5-2F75-4C13-A890-A70A7E33D1D4}" type="sibTrans" cxnId="{CB5BB939-D4C2-4D7F-BBD7-1B07BEA4B4FF}">
      <dgm:prSet/>
      <dgm:spPr/>
      <dgm:t>
        <a:bodyPr/>
        <a:lstStyle/>
        <a:p>
          <a:endParaRPr lang="en-AU"/>
        </a:p>
      </dgm:t>
    </dgm:pt>
    <dgm:pt modelId="{B69E805F-2892-42AE-B1D4-5E6862AC76D5}">
      <dgm:prSet phldrT="[Text]" custT="1"/>
      <dgm:spPr/>
      <dgm:t>
        <a:bodyPr/>
        <a:lstStyle/>
        <a:p>
          <a:r>
            <a:rPr lang="en-AU" sz="1400"/>
            <a:t>EQA report reviewed</a:t>
          </a:r>
          <a:endParaRPr lang="en-AU" sz="1400" dirty="0"/>
        </a:p>
      </dgm:t>
    </dgm:pt>
    <dgm:pt modelId="{2F362664-A5AB-49CC-95A8-EA43247708D3}" type="parTrans" cxnId="{4A4248AE-0343-452C-85B4-AB146BCCC435}">
      <dgm:prSet/>
      <dgm:spPr/>
      <dgm:t>
        <a:bodyPr/>
        <a:lstStyle/>
        <a:p>
          <a:endParaRPr lang="en-AU"/>
        </a:p>
      </dgm:t>
    </dgm:pt>
    <dgm:pt modelId="{9A7C1916-8D0E-456C-BD39-3F27CB38D745}" type="sibTrans" cxnId="{4A4248AE-0343-452C-85B4-AB146BCCC435}">
      <dgm:prSet/>
      <dgm:spPr/>
      <dgm:t>
        <a:bodyPr/>
        <a:lstStyle/>
        <a:p>
          <a:endParaRPr lang="en-AU"/>
        </a:p>
      </dgm:t>
    </dgm:pt>
    <dgm:pt modelId="{C3813AC2-6DE0-4FCB-B203-DACD768EBE6C}">
      <dgm:prSet phldrT="[Text]" custT="1"/>
      <dgm:spPr/>
      <dgm:t>
        <a:bodyPr/>
        <a:lstStyle/>
        <a:p>
          <a:r>
            <a:rPr lang="en-AU" sz="1400"/>
            <a:t>Corrective action taken if required</a:t>
          </a:r>
          <a:endParaRPr lang="en-AU" sz="1400" dirty="0"/>
        </a:p>
      </dgm:t>
    </dgm:pt>
    <dgm:pt modelId="{C3944447-BF84-480E-BE03-8CD630D60913}" type="parTrans" cxnId="{34B86D3B-2E29-4067-A175-2CD3406969BA}">
      <dgm:prSet/>
      <dgm:spPr/>
      <dgm:t>
        <a:bodyPr/>
        <a:lstStyle/>
        <a:p>
          <a:endParaRPr lang="en-AU"/>
        </a:p>
      </dgm:t>
    </dgm:pt>
    <dgm:pt modelId="{6A509C55-DADF-4E6C-AB91-6ADC54C1B7A8}" type="sibTrans" cxnId="{34B86D3B-2E29-4067-A175-2CD3406969BA}">
      <dgm:prSet/>
      <dgm:spPr/>
      <dgm:t>
        <a:bodyPr/>
        <a:lstStyle/>
        <a:p>
          <a:endParaRPr lang="en-AU"/>
        </a:p>
      </dgm:t>
    </dgm:pt>
    <dgm:pt modelId="{E2F56F74-1098-4684-9500-78BFAD9AF8BC}">
      <dgm:prSet custT="1"/>
      <dgm:spPr/>
      <dgm:t>
        <a:bodyPr/>
        <a:lstStyle/>
        <a:p>
          <a:r>
            <a:rPr lang="en-AU" sz="1400" dirty="0"/>
            <a:t>EQA samples received</a:t>
          </a:r>
        </a:p>
      </dgm:t>
    </dgm:pt>
    <dgm:pt modelId="{D9887070-27AB-44F1-B3C2-EA9760FF6DAC}" type="parTrans" cxnId="{7F1423C9-1871-4623-B1F7-C800B3C58A4C}">
      <dgm:prSet/>
      <dgm:spPr/>
      <dgm:t>
        <a:bodyPr/>
        <a:lstStyle/>
        <a:p>
          <a:endParaRPr lang="en-AU"/>
        </a:p>
      </dgm:t>
    </dgm:pt>
    <dgm:pt modelId="{57B26738-8648-4875-BC22-7A59DC0C7D19}" type="sibTrans" cxnId="{7F1423C9-1871-4623-B1F7-C800B3C58A4C}">
      <dgm:prSet/>
      <dgm:spPr/>
      <dgm:t>
        <a:bodyPr/>
        <a:lstStyle/>
        <a:p>
          <a:endParaRPr lang="en-AU"/>
        </a:p>
      </dgm:t>
    </dgm:pt>
    <dgm:pt modelId="{4800E38D-4193-46B0-9BA8-62C530403A00}" type="pres">
      <dgm:prSet presAssocID="{EC65FB4B-C0EA-46B1-B7BB-9429CD9204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27C761-A39C-42D8-89C1-CA65E8932A51}" type="pres">
      <dgm:prSet presAssocID="{EC65FB4B-C0EA-46B1-B7BB-9429CD920476}" presName="cycle" presStyleCnt="0"/>
      <dgm:spPr/>
    </dgm:pt>
    <dgm:pt modelId="{DA966981-7700-4541-ABED-F5B4046E6EA6}" type="pres">
      <dgm:prSet presAssocID="{E2F56F74-1098-4684-9500-78BFAD9AF8B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B57B86-D947-4F3F-97FE-8E8DA762CDD6}" type="pres">
      <dgm:prSet presAssocID="{57B26738-8648-4875-BC22-7A59DC0C7D19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51772095-BF45-4E0B-B6AF-3B0CC85A24F8}" type="pres">
      <dgm:prSet presAssocID="{CB091FA2-51A2-4702-BD9E-B3CEA21D7B69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A0E13E-2824-4697-AB7C-0F6F3200A6F3}" type="pres">
      <dgm:prSet presAssocID="{EA1272F4-9568-4AD0-B499-1F0848A6DCB9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FA61AF-9B13-414F-95A4-B678D0795871}" type="pres">
      <dgm:prSet presAssocID="{2255A322-9073-4D9B-AB91-046027E7198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FAA084-9003-4B75-B014-11BCD8ABBC44}" type="pres">
      <dgm:prSet presAssocID="{B69E805F-2892-42AE-B1D4-5E6862AC76D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F9D808-FB63-4398-B1BE-7E0151EA31B1}" type="pres">
      <dgm:prSet presAssocID="{C3813AC2-6DE0-4FCB-B203-DACD768EBE6C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F61DBA-D23E-4018-B4E9-8647FB8EBE27}" type="presOf" srcId="{B69E805F-2892-42AE-B1D4-5E6862AC76D5}" destId="{90FAA084-9003-4B75-B014-11BCD8ABBC44}" srcOrd="0" destOrd="0" presId="urn:microsoft.com/office/officeart/2005/8/layout/cycle3"/>
    <dgm:cxn modelId="{4A4248AE-0343-452C-85B4-AB146BCCC435}" srcId="{EC65FB4B-C0EA-46B1-B7BB-9429CD920476}" destId="{B69E805F-2892-42AE-B1D4-5E6862AC76D5}" srcOrd="4" destOrd="0" parTransId="{2F362664-A5AB-49CC-95A8-EA43247708D3}" sibTransId="{9A7C1916-8D0E-456C-BD39-3F27CB38D745}"/>
    <dgm:cxn modelId="{DA496517-51D6-493F-8D7A-EA2141B2CC47}" type="presOf" srcId="{EC65FB4B-C0EA-46B1-B7BB-9429CD920476}" destId="{4800E38D-4193-46B0-9BA8-62C530403A00}" srcOrd="0" destOrd="0" presId="urn:microsoft.com/office/officeart/2005/8/layout/cycle3"/>
    <dgm:cxn modelId="{9AAD0E3B-B295-426E-861E-2F103A611867}" srcId="{EC65FB4B-C0EA-46B1-B7BB-9429CD920476}" destId="{CB091FA2-51A2-4702-BD9E-B3CEA21D7B69}" srcOrd="1" destOrd="0" parTransId="{2472447F-AC01-4BE4-8FE2-F036E6A3F22A}" sibTransId="{240AEBF5-87ED-48AD-B242-B5EB347E304F}"/>
    <dgm:cxn modelId="{7F1423C9-1871-4623-B1F7-C800B3C58A4C}" srcId="{EC65FB4B-C0EA-46B1-B7BB-9429CD920476}" destId="{E2F56F74-1098-4684-9500-78BFAD9AF8BC}" srcOrd="0" destOrd="0" parTransId="{D9887070-27AB-44F1-B3C2-EA9760FF6DAC}" sibTransId="{57B26738-8648-4875-BC22-7A59DC0C7D19}"/>
    <dgm:cxn modelId="{18752AFD-8DC5-4EB6-AA6C-45B07CD03494}" type="presOf" srcId="{57B26738-8648-4875-BC22-7A59DC0C7D19}" destId="{05B57B86-D947-4F3F-97FE-8E8DA762CDD6}" srcOrd="0" destOrd="0" presId="urn:microsoft.com/office/officeart/2005/8/layout/cycle3"/>
    <dgm:cxn modelId="{84E2919D-F47D-4EBD-8806-69B9F4049CC8}" type="presOf" srcId="{C3813AC2-6DE0-4FCB-B203-DACD768EBE6C}" destId="{8AF9D808-FB63-4398-B1BE-7E0151EA31B1}" srcOrd="0" destOrd="0" presId="urn:microsoft.com/office/officeart/2005/8/layout/cycle3"/>
    <dgm:cxn modelId="{5D2A17A7-6586-4B77-8608-7FDEE0BBBFA8}" type="presOf" srcId="{CB091FA2-51A2-4702-BD9E-B3CEA21D7B69}" destId="{51772095-BF45-4E0B-B6AF-3B0CC85A24F8}" srcOrd="0" destOrd="0" presId="urn:microsoft.com/office/officeart/2005/8/layout/cycle3"/>
    <dgm:cxn modelId="{CB5BB939-D4C2-4D7F-BBD7-1B07BEA4B4FF}" srcId="{EC65FB4B-C0EA-46B1-B7BB-9429CD920476}" destId="{2255A322-9073-4D9B-AB91-046027E7198E}" srcOrd="3" destOrd="0" parTransId="{68AB16C1-DF66-43F1-BE75-5BCE00BCE0E5}" sibTransId="{6AB052B5-2F75-4C13-A890-A70A7E33D1D4}"/>
    <dgm:cxn modelId="{A9811A30-0F85-45EB-AB4B-8D2C8D7B5CFE}" type="presOf" srcId="{EA1272F4-9568-4AD0-B499-1F0848A6DCB9}" destId="{D9A0E13E-2824-4697-AB7C-0F6F3200A6F3}" srcOrd="0" destOrd="0" presId="urn:microsoft.com/office/officeart/2005/8/layout/cycle3"/>
    <dgm:cxn modelId="{3DE1DFBC-3F84-425A-8E52-E8595B570AC1}" srcId="{EC65FB4B-C0EA-46B1-B7BB-9429CD920476}" destId="{EA1272F4-9568-4AD0-B499-1F0848A6DCB9}" srcOrd="2" destOrd="0" parTransId="{44FB7187-EAAD-4251-AEEE-7070F6382075}" sibTransId="{C1A3B821-39E7-47AD-AF26-D6AF3A02D5FD}"/>
    <dgm:cxn modelId="{069C797D-46CA-41D8-9D7E-D9BF0BF9DCDF}" type="presOf" srcId="{E2F56F74-1098-4684-9500-78BFAD9AF8BC}" destId="{DA966981-7700-4541-ABED-F5B4046E6EA6}" srcOrd="0" destOrd="0" presId="urn:microsoft.com/office/officeart/2005/8/layout/cycle3"/>
    <dgm:cxn modelId="{13100279-1F1F-40E7-95EE-1DE6AC3593A4}" type="presOf" srcId="{2255A322-9073-4D9B-AB91-046027E7198E}" destId="{50FA61AF-9B13-414F-95A4-B678D0795871}" srcOrd="0" destOrd="0" presId="urn:microsoft.com/office/officeart/2005/8/layout/cycle3"/>
    <dgm:cxn modelId="{34B86D3B-2E29-4067-A175-2CD3406969BA}" srcId="{EC65FB4B-C0EA-46B1-B7BB-9429CD920476}" destId="{C3813AC2-6DE0-4FCB-B203-DACD768EBE6C}" srcOrd="5" destOrd="0" parTransId="{C3944447-BF84-480E-BE03-8CD630D60913}" sibTransId="{6A509C55-DADF-4E6C-AB91-6ADC54C1B7A8}"/>
    <dgm:cxn modelId="{7C0F4C6D-DC7F-49C4-BBF9-88E61D30A47C}" type="presParOf" srcId="{4800E38D-4193-46B0-9BA8-62C530403A00}" destId="{0427C761-A39C-42D8-89C1-CA65E8932A51}" srcOrd="0" destOrd="0" presId="urn:microsoft.com/office/officeart/2005/8/layout/cycle3"/>
    <dgm:cxn modelId="{F72DFCE9-D58F-41DF-8968-D160EF6B641F}" type="presParOf" srcId="{0427C761-A39C-42D8-89C1-CA65E8932A51}" destId="{DA966981-7700-4541-ABED-F5B4046E6EA6}" srcOrd="0" destOrd="0" presId="urn:microsoft.com/office/officeart/2005/8/layout/cycle3"/>
    <dgm:cxn modelId="{A68CB776-1300-44B0-8944-45156E3F2B19}" type="presParOf" srcId="{0427C761-A39C-42D8-89C1-CA65E8932A51}" destId="{05B57B86-D947-4F3F-97FE-8E8DA762CDD6}" srcOrd="1" destOrd="0" presId="urn:microsoft.com/office/officeart/2005/8/layout/cycle3"/>
    <dgm:cxn modelId="{C2ECA4DF-18FA-42F9-AD8D-457ABC47E986}" type="presParOf" srcId="{0427C761-A39C-42D8-89C1-CA65E8932A51}" destId="{51772095-BF45-4E0B-B6AF-3B0CC85A24F8}" srcOrd="2" destOrd="0" presId="urn:microsoft.com/office/officeart/2005/8/layout/cycle3"/>
    <dgm:cxn modelId="{2A4B3883-4F54-4454-A4BE-4006D5271AA7}" type="presParOf" srcId="{0427C761-A39C-42D8-89C1-CA65E8932A51}" destId="{D9A0E13E-2824-4697-AB7C-0F6F3200A6F3}" srcOrd="3" destOrd="0" presId="urn:microsoft.com/office/officeart/2005/8/layout/cycle3"/>
    <dgm:cxn modelId="{A7AF0DA1-C7EE-408D-82BC-A7CB82A7618D}" type="presParOf" srcId="{0427C761-A39C-42D8-89C1-CA65E8932A51}" destId="{50FA61AF-9B13-414F-95A4-B678D0795871}" srcOrd="4" destOrd="0" presId="urn:microsoft.com/office/officeart/2005/8/layout/cycle3"/>
    <dgm:cxn modelId="{8D614B1D-9DCB-400B-A007-6A8AE46390BF}" type="presParOf" srcId="{0427C761-A39C-42D8-89C1-CA65E8932A51}" destId="{90FAA084-9003-4B75-B014-11BCD8ABBC44}" srcOrd="5" destOrd="0" presId="urn:microsoft.com/office/officeart/2005/8/layout/cycle3"/>
    <dgm:cxn modelId="{B09B2A39-3C58-42CE-879F-777E8A82BEA9}" type="presParOf" srcId="{0427C761-A39C-42D8-89C1-CA65E8932A51}" destId="{8AF9D808-FB63-4398-B1BE-7E0151EA31B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4C8FCD-7C04-4800-B3CC-9D3CE71F4FFA}" type="doc">
      <dgm:prSet loTypeId="urn:microsoft.com/office/officeart/2005/8/layout/hProcess9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80CFA6F-E5B4-4995-B5AF-916A090DAA96}">
      <dgm:prSet/>
      <dgm:spPr/>
      <dgm:t>
        <a:bodyPr/>
        <a:lstStyle/>
        <a:p>
          <a:pPr rtl="0"/>
          <a:r>
            <a:rPr lang="en-US" dirty="0"/>
            <a:t>Reference values</a:t>
          </a:r>
        </a:p>
        <a:p>
          <a:pPr rtl="0"/>
          <a:r>
            <a:rPr lang="en-US" dirty="0"/>
            <a:t>Gold standard </a:t>
          </a:r>
        </a:p>
        <a:p>
          <a:pPr rtl="0"/>
          <a:endParaRPr lang="en-US" dirty="0"/>
        </a:p>
        <a:p>
          <a:pPr rtl="0"/>
          <a:r>
            <a:rPr lang="en-US" dirty="0"/>
            <a:t>Gravimetric </a:t>
          </a:r>
        </a:p>
      </dgm:t>
    </dgm:pt>
    <dgm:pt modelId="{9BA389B3-5A45-4722-8657-A48F0EB619E2}" type="parTrans" cxnId="{C618CBE9-AFF2-48B2-84B0-1EB6B45AE003}">
      <dgm:prSet/>
      <dgm:spPr/>
      <dgm:t>
        <a:bodyPr/>
        <a:lstStyle/>
        <a:p>
          <a:endParaRPr lang="en-GB"/>
        </a:p>
      </dgm:t>
    </dgm:pt>
    <dgm:pt modelId="{92B06B52-4C6E-48F9-8141-F6CDC9035C58}" type="sibTrans" cxnId="{C618CBE9-AFF2-48B2-84B0-1EB6B45AE003}">
      <dgm:prSet/>
      <dgm:spPr/>
      <dgm:t>
        <a:bodyPr/>
        <a:lstStyle/>
        <a:p>
          <a:endParaRPr lang="en-GB"/>
        </a:p>
      </dgm:t>
    </dgm:pt>
    <dgm:pt modelId="{C59093DF-9D09-4F9F-8B8B-543704FBD5D2}">
      <dgm:prSet/>
      <dgm:spPr/>
      <dgm:t>
        <a:bodyPr/>
        <a:lstStyle/>
        <a:p>
          <a:pPr rtl="0"/>
          <a:r>
            <a:rPr lang="en-US" dirty="0"/>
            <a:t>Overall mean / median </a:t>
          </a:r>
        </a:p>
        <a:p>
          <a:pPr rtl="0"/>
          <a:r>
            <a:rPr lang="en-US" dirty="0"/>
            <a:t>Used if no ref and data Gaussian. </a:t>
          </a:r>
          <a:endParaRPr lang="en-GB" dirty="0"/>
        </a:p>
      </dgm:t>
    </dgm:pt>
    <dgm:pt modelId="{EADEF830-AF79-4E1B-8B15-6A5596704277}" type="parTrans" cxnId="{E300C62D-2CC8-48F0-9EA3-56C368AD9959}">
      <dgm:prSet/>
      <dgm:spPr/>
      <dgm:t>
        <a:bodyPr/>
        <a:lstStyle/>
        <a:p>
          <a:endParaRPr lang="en-GB"/>
        </a:p>
      </dgm:t>
    </dgm:pt>
    <dgm:pt modelId="{1192870C-147C-4C1A-A0E6-61DF3245E1E6}" type="sibTrans" cxnId="{E300C62D-2CC8-48F0-9EA3-56C368AD9959}">
      <dgm:prSet/>
      <dgm:spPr/>
      <dgm:t>
        <a:bodyPr/>
        <a:lstStyle/>
        <a:p>
          <a:endParaRPr lang="en-GB"/>
        </a:p>
      </dgm:t>
    </dgm:pt>
    <dgm:pt modelId="{EEF28B27-E9AA-482C-8AE8-0230F35564BF}">
      <dgm:prSet/>
      <dgm:spPr/>
      <dgm:t>
        <a:bodyPr/>
        <a:lstStyle/>
        <a:p>
          <a:pPr rtl="0"/>
          <a:r>
            <a:rPr lang="en-US" dirty="0"/>
            <a:t>Method mean / median</a:t>
          </a:r>
        </a:p>
        <a:p>
          <a:pPr rtl="0"/>
          <a:r>
            <a:rPr lang="en-US" dirty="0"/>
            <a:t>Peer group assessment only</a:t>
          </a:r>
        </a:p>
      </dgm:t>
    </dgm:pt>
    <dgm:pt modelId="{489F8FAB-F8B8-4EC5-913E-C01C55B50F28}" type="parTrans" cxnId="{28030013-C980-4942-AB45-C154C7AE0A5E}">
      <dgm:prSet/>
      <dgm:spPr/>
      <dgm:t>
        <a:bodyPr/>
        <a:lstStyle/>
        <a:p>
          <a:endParaRPr lang="en-GB"/>
        </a:p>
      </dgm:t>
    </dgm:pt>
    <dgm:pt modelId="{C0B37240-992D-47C0-AFCA-A08E2ABE0AC8}" type="sibTrans" cxnId="{28030013-C980-4942-AB45-C154C7AE0A5E}">
      <dgm:prSet/>
      <dgm:spPr/>
      <dgm:t>
        <a:bodyPr/>
        <a:lstStyle/>
        <a:p>
          <a:endParaRPr lang="en-GB"/>
        </a:p>
      </dgm:t>
    </dgm:pt>
    <dgm:pt modelId="{B090C848-DB10-4DB4-9031-8B56F54D8906}">
      <dgm:prSet/>
      <dgm:spPr/>
      <dgm:t>
        <a:bodyPr/>
        <a:lstStyle/>
        <a:p>
          <a:pPr rtl="0"/>
          <a:r>
            <a:rPr lang="en-US" dirty="0" err="1"/>
            <a:t>Analyser</a:t>
          </a:r>
          <a:r>
            <a:rPr lang="en-US" dirty="0"/>
            <a:t> mean </a:t>
          </a:r>
        </a:p>
        <a:p>
          <a:pPr rtl="0"/>
          <a:r>
            <a:rPr lang="en-US" dirty="0"/>
            <a:t>Peer group assessment only. </a:t>
          </a:r>
        </a:p>
      </dgm:t>
    </dgm:pt>
    <dgm:pt modelId="{9BF5E886-624D-4B97-8710-CC078AD1CEFC}" type="parTrans" cxnId="{BFE8C2EF-1F3E-4422-853A-25B0206427C8}">
      <dgm:prSet/>
      <dgm:spPr/>
      <dgm:t>
        <a:bodyPr/>
        <a:lstStyle/>
        <a:p>
          <a:endParaRPr lang="en-GB"/>
        </a:p>
      </dgm:t>
    </dgm:pt>
    <dgm:pt modelId="{5E0411A3-F451-490F-AA40-460A27F0B853}" type="sibTrans" cxnId="{BFE8C2EF-1F3E-4422-853A-25B0206427C8}">
      <dgm:prSet/>
      <dgm:spPr/>
      <dgm:t>
        <a:bodyPr/>
        <a:lstStyle/>
        <a:p>
          <a:endParaRPr lang="en-GB"/>
        </a:p>
      </dgm:t>
    </dgm:pt>
    <dgm:pt modelId="{1A768378-39E4-4926-BFEC-CB608512136A}">
      <dgm:prSet/>
      <dgm:spPr/>
      <dgm:t>
        <a:bodyPr/>
        <a:lstStyle/>
        <a:p>
          <a:pPr rtl="0"/>
          <a:endParaRPr lang="en-GB" dirty="0"/>
        </a:p>
      </dgm:t>
    </dgm:pt>
    <dgm:pt modelId="{BB032A66-850F-455E-A703-C4ACF080EB7D}" type="parTrans" cxnId="{2DAC8677-E6F7-43F0-ADD4-C37261131684}">
      <dgm:prSet/>
      <dgm:spPr/>
      <dgm:t>
        <a:bodyPr/>
        <a:lstStyle/>
        <a:p>
          <a:endParaRPr lang="en-GB"/>
        </a:p>
      </dgm:t>
    </dgm:pt>
    <dgm:pt modelId="{59AEE224-4EF7-4887-ADFF-8F51AE00848E}" type="sibTrans" cxnId="{2DAC8677-E6F7-43F0-ADD4-C37261131684}">
      <dgm:prSet/>
      <dgm:spPr/>
      <dgm:t>
        <a:bodyPr/>
        <a:lstStyle/>
        <a:p>
          <a:endParaRPr lang="en-GB"/>
        </a:p>
      </dgm:t>
    </dgm:pt>
    <dgm:pt modelId="{C3EDECF5-DADB-4FC1-AB1B-595EE9C3C6B7}" type="pres">
      <dgm:prSet presAssocID="{AB4C8FCD-7C04-4800-B3CC-9D3CE71F4FF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450DFB-0CC7-424A-8C1B-96173D9E8AF6}" type="pres">
      <dgm:prSet presAssocID="{AB4C8FCD-7C04-4800-B3CC-9D3CE71F4FFA}" presName="arrow" presStyleLbl="bgShp" presStyleIdx="0" presStyleCnt="1"/>
      <dgm:spPr/>
    </dgm:pt>
    <dgm:pt modelId="{CE03D49C-3DED-4FA4-B8F5-5F68FDB13023}" type="pres">
      <dgm:prSet presAssocID="{AB4C8FCD-7C04-4800-B3CC-9D3CE71F4FFA}" presName="linearProcess" presStyleCnt="0"/>
      <dgm:spPr/>
    </dgm:pt>
    <dgm:pt modelId="{5C026208-7222-4BBD-B860-D4BA79BD4D09}" type="pres">
      <dgm:prSet presAssocID="{980CFA6F-E5B4-4995-B5AF-916A090DAA96}" presName="textNode" presStyleLbl="node1" presStyleIdx="0" presStyleCnt="4" custLinFactNeighborX="-4157" custLinFactNeighborY="8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734C2D-2EE9-4311-89E5-2AD889437479}" type="pres">
      <dgm:prSet presAssocID="{92B06B52-4C6E-48F9-8141-F6CDC9035C58}" presName="sibTrans" presStyleCnt="0"/>
      <dgm:spPr/>
    </dgm:pt>
    <dgm:pt modelId="{26511890-A868-435F-ACCD-F6E60766B540}" type="pres">
      <dgm:prSet presAssocID="{C59093DF-9D09-4F9F-8B8B-543704FBD5D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E4A468-77A8-43A9-B3FD-9FE8A1B0058E}" type="pres">
      <dgm:prSet presAssocID="{1192870C-147C-4C1A-A0E6-61DF3245E1E6}" presName="sibTrans" presStyleCnt="0"/>
      <dgm:spPr/>
    </dgm:pt>
    <dgm:pt modelId="{2A9C0025-1F20-42F3-B2E1-D51A04860C71}" type="pres">
      <dgm:prSet presAssocID="{EEF28B27-E9AA-482C-8AE8-0230F35564B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B704BA-1C85-4DC9-B5AE-9F43B7823C70}" type="pres">
      <dgm:prSet presAssocID="{C0B37240-992D-47C0-AFCA-A08E2ABE0AC8}" presName="sibTrans" presStyleCnt="0"/>
      <dgm:spPr/>
    </dgm:pt>
    <dgm:pt modelId="{8389EB79-7167-4D8D-BDB9-00B0A01F1BEA}" type="pres">
      <dgm:prSet presAssocID="{B090C848-DB10-4DB4-9031-8B56F54D890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AC8677-E6F7-43F0-ADD4-C37261131684}" srcId="{B090C848-DB10-4DB4-9031-8B56F54D8906}" destId="{1A768378-39E4-4926-BFEC-CB608512136A}" srcOrd="0" destOrd="0" parTransId="{BB032A66-850F-455E-A703-C4ACF080EB7D}" sibTransId="{59AEE224-4EF7-4887-ADFF-8F51AE00848E}"/>
    <dgm:cxn modelId="{28030013-C980-4942-AB45-C154C7AE0A5E}" srcId="{AB4C8FCD-7C04-4800-B3CC-9D3CE71F4FFA}" destId="{EEF28B27-E9AA-482C-8AE8-0230F35564BF}" srcOrd="2" destOrd="0" parTransId="{489F8FAB-F8B8-4EC5-913E-C01C55B50F28}" sibTransId="{C0B37240-992D-47C0-AFCA-A08E2ABE0AC8}"/>
    <dgm:cxn modelId="{FE43BE33-9750-4548-B013-76F0794B29CD}" type="presOf" srcId="{1A768378-39E4-4926-BFEC-CB608512136A}" destId="{8389EB79-7167-4D8D-BDB9-00B0A01F1BEA}" srcOrd="0" destOrd="1" presId="urn:microsoft.com/office/officeart/2005/8/layout/hProcess9"/>
    <dgm:cxn modelId="{C39BF1BF-D559-4079-8A6B-B6529C4688CF}" type="presOf" srcId="{B090C848-DB10-4DB4-9031-8B56F54D8906}" destId="{8389EB79-7167-4D8D-BDB9-00B0A01F1BEA}" srcOrd="0" destOrd="0" presId="urn:microsoft.com/office/officeart/2005/8/layout/hProcess9"/>
    <dgm:cxn modelId="{C618CBE9-AFF2-48B2-84B0-1EB6B45AE003}" srcId="{AB4C8FCD-7C04-4800-B3CC-9D3CE71F4FFA}" destId="{980CFA6F-E5B4-4995-B5AF-916A090DAA96}" srcOrd="0" destOrd="0" parTransId="{9BA389B3-5A45-4722-8657-A48F0EB619E2}" sibTransId="{92B06B52-4C6E-48F9-8141-F6CDC9035C58}"/>
    <dgm:cxn modelId="{BFE8C2EF-1F3E-4422-853A-25B0206427C8}" srcId="{AB4C8FCD-7C04-4800-B3CC-9D3CE71F4FFA}" destId="{B090C848-DB10-4DB4-9031-8B56F54D8906}" srcOrd="3" destOrd="0" parTransId="{9BF5E886-624D-4B97-8710-CC078AD1CEFC}" sibTransId="{5E0411A3-F451-490F-AA40-460A27F0B853}"/>
    <dgm:cxn modelId="{E300C62D-2CC8-48F0-9EA3-56C368AD9959}" srcId="{AB4C8FCD-7C04-4800-B3CC-9D3CE71F4FFA}" destId="{C59093DF-9D09-4F9F-8B8B-543704FBD5D2}" srcOrd="1" destOrd="0" parTransId="{EADEF830-AF79-4E1B-8B15-6A5596704277}" sibTransId="{1192870C-147C-4C1A-A0E6-61DF3245E1E6}"/>
    <dgm:cxn modelId="{9A3D5CFD-0218-405C-9875-E17CAC464080}" type="presOf" srcId="{980CFA6F-E5B4-4995-B5AF-916A090DAA96}" destId="{5C026208-7222-4BBD-B860-D4BA79BD4D09}" srcOrd="0" destOrd="0" presId="urn:microsoft.com/office/officeart/2005/8/layout/hProcess9"/>
    <dgm:cxn modelId="{2D38BEF7-D2C4-48A5-BFF6-4D326E4E4733}" type="presOf" srcId="{C59093DF-9D09-4F9F-8B8B-543704FBD5D2}" destId="{26511890-A868-435F-ACCD-F6E60766B540}" srcOrd="0" destOrd="0" presId="urn:microsoft.com/office/officeart/2005/8/layout/hProcess9"/>
    <dgm:cxn modelId="{AD0BDB5A-9A57-4B79-9E92-188A4142DC53}" type="presOf" srcId="{EEF28B27-E9AA-482C-8AE8-0230F35564BF}" destId="{2A9C0025-1F20-42F3-B2E1-D51A04860C71}" srcOrd="0" destOrd="0" presId="urn:microsoft.com/office/officeart/2005/8/layout/hProcess9"/>
    <dgm:cxn modelId="{3F7C0DF2-C2B9-44B4-AAC9-3545AF6FB62A}" type="presOf" srcId="{AB4C8FCD-7C04-4800-B3CC-9D3CE71F4FFA}" destId="{C3EDECF5-DADB-4FC1-AB1B-595EE9C3C6B7}" srcOrd="0" destOrd="0" presId="urn:microsoft.com/office/officeart/2005/8/layout/hProcess9"/>
    <dgm:cxn modelId="{600419B2-54D1-4CB2-950E-72684D5A485F}" type="presParOf" srcId="{C3EDECF5-DADB-4FC1-AB1B-595EE9C3C6B7}" destId="{70450DFB-0CC7-424A-8C1B-96173D9E8AF6}" srcOrd="0" destOrd="0" presId="urn:microsoft.com/office/officeart/2005/8/layout/hProcess9"/>
    <dgm:cxn modelId="{30858873-0DBB-4B19-893E-41A710D97E35}" type="presParOf" srcId="{C3EDECF5-DADB-4FC1-AB1B-595EE9C3C6B7}" destId="{CE03D49C-3DED-4FA4-B8F5-5F68FDB13023}" srcOrd="1" destOrd="0" presId="urn:microsoft.com/office/officeart/2005/8/layout/hProcess9"/>
    <dgm:cxn modelId="{6148D1D6-6D91-433D-AC35-4AA10F1AAD59}" type="presParOf" srcId="{CE03D49C-3DED-4FA4-B8F5-5F68FDB13023}" destId="{5C026208-7222-4BBD-B860-D4BA79BD4D09}" srcOrd="0" destOrd="0" presId="urn:microsoft.com/office/officeart/2005/8/layout/hProcess9"/>
    <dgm:cxn modelId="{6D07ED8A-7FA7-4000-9FE3-5C2CE5E93E87}" type="presParOf" srcId="{CE03D49C-3DED-4FA4-B8F5-5F68FDB13023}" destId="{53734C2D-2EE9-4311-89E5-2AD889437479}" srcOrd="1" destOrd="0" presId="urn:microsoft.com/office/officeart/2005/8/layout/hProcess9"/>
    <dgm:cxn modelId="{764E5B20-E470-4969-BBCA-409BC26155DD}" type="presParOf" srcId="{CE03D49C-3DED-4FA4-B8F5-5F68FDB13023}" destId="{26511890-A868-435F-ACCD-F6E60766B540}" srcOrd="2" destOrd="0" presId="urn:microsoft.com/office/officeart/2005/8/layout/hProcess9"/>
    <dgm:cxn modelId="{80B1E612-61CD-4F0E-854A-97211935B51E}" type="presParOf" srcId="{CE03D49C-3DED-4FA4-B8F5-5F68FDB13023}" destId="{E2E4A468-77A8-43A9-B3FD-9FE8A1B0058E}" srcOrd="3" destOrd="0" presId="urn:microsoft.com/office/officeart/2005/8/layout/hProcess9"/>
    <dgm:cxn modelId="{2CF37E5D-2E22-42A8-B8EF-1F0BCAC91F6B}" type="presParOf" srcId="{CE03D49C-3DED-4FA4-B8F5-5F68FDB13023}" destId="{2A9C0025-1F20-42F3-B2E1-D51A04860C71}" srcOrd="4" destOrd="0" presId="urn:microsoft.com/office/officeart/2005/8/layout/hProcess9"/>
    <dgm:cxn modelId="{684D0185-E139-47C2-9452-D2D7F9FE2D23}" type="presParOf" srcId="{CE03D49C-3DED-4FA4-B8F5-5F68FDB13023}" destId="{6EB704BA-1C85-4DC9-B5AE-9F43B7823C70}" srcOrd="5" destOrd="0" presId="urn:microsoft.com/office/officeart/2005/8/layout/hProcess9"/>
    <dgm:cxn modelId="{5F93FCDA-217B-44FD-9349-E1EFF44E9412}" type="presParOf" srcId="{CE03D49C-3DED-4FA4-B8F5-5F68FDB13023}" destId="{8389EB79-7167-4D8D-BDB9-00B0A01F1BE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7115EA-77A1-4BFA-AFD3-F4E4397C4C77}" type="doc">
      <dgm:prSet loTypeId="urn:microsoft.com/office/officeart/2005/8/layout/chevron2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C6EEA8A-09EF-4DAF-BBFD-0415B31BD387}">
      <dgm:prSet/>
      <dgm:spPr/>
      <dgm:t>
        <a:bodyPr/>
        <a:lstStyle/>
        <a:p>
          <a:pPr rtl="0"/>
          <a:endParaRPr lang="en-GB" dirty="0"/>
        </a:p>
      </dgm:t>
    </dgm:pt>
    <dgm:pt modelId="{477F01AD-14CE-4C6A-A1D0-A841010A005C}" type="parTrans" cxnId="{BB08F071-F161-4E80-B867-1AA67811A22E}">
      <dgm:prSet/>
      <dgm:spPr/>
      <dgm:t>
        <a:bodyPr/>
        <a:lstStyle/>
        <a:p>
          <a:endParaRPr lang="en-GB"/>
        </a:p>
      </dgm:t>
    </dgm:pt>
    <dgm:pt modelId="{53037529-6F57-425D-A6FA-1227BA80A174}" type="sibTrans" cxnId="{BB08F071-F161-4E80-B867-1AA67811A22E}">
      <dgm:prSet/>
      <dgm:spPr/>
      <dgm:t>
        <a:bodyPr/>
        <a:lstStyle/>
        <a:p>
          <a:endParaRPr lang="en-GB"/>
        </a:p>
      </dgm:t>
    </dgm:pt>
    <dgm:pt modelId="{BABD4C4F-9DC9-4514-BDB9-FEDA93895C85}">
      <dgm:prSet/>
      <dgm:spPr/>
      <dgm:t>
        <a:bodyPr/>
        <a:lstStyle/>
        <a:p>
          <a:pPr rtl="0"/>
          <a:endParaRPr lang="en-GB" dirty="0"/>
        </a:p>
      </dgm:t>
    </dgm:pt>
    <dgm:pt modelId="{66604456-36F0-4AA9-B6AF-0E10405155AF}" type="parTrans" cxnId="{D5BE1D5F-A97E-4A7F-ACBE-7CD336C99E35}">
      <dgm:prSet/>
      <dgm:spPr/>
      <dgm:t>
        <a:bodyPr/>
        <a:lstStyle/>
        <a:p>
          <a:endParaRPr lang="en-GB"/>
        </a:p>
      </dgm:t>
    </dgm:pt>
    <dgm:pt modelId="{EDD94349-C7FB-4613-A819-A222B0379CC4}" type="sibTrans" cxnId="{D5BE1D5F-A97E-4A7F-ACBE-7CD336C99E35}">
      <dgm:prSet/>
      <dgm:spPr/>
      <dgm:t>
        <a:bodyPr/>
        <a:lstStyle/>
        <a:p>
          <a:endParaRPr lang="en-GB"/>
        </a:p>
      </dgm:t>
    </dgm:pt>
    <dgm:pt modelId="{AAB625DE-D4A5-4DE2-AC5D-97B881E17C7F}">
      <dgm:prSet/>
      <dgm:spPr/>
      <dgm:t>
        <a:bodyPr/>
        <a:lstStyle/>
        <a:p>
          <a:pPr rtl="0"/>
          <a:endParaRPr lang="en-GB" dirty="0"/>
        </a:p>
      </dgm:t>
    </dgm:pt>
    <dgm:pt modelId="{921E5CF4-0BCA-40DE-8326-DB6C1DF83EEF}" type="parTrans" cxnId="{529EF1DE-96E5-4D92-BBD9-E54E24770D8D}">
      <dgm:prSet/>
      <dgm:spPr/>
      <dgm:t>
        <a:bodyPr/>
        <a:lstStyle/>
        <a:p>
          <a:endParaRPr lang="en-GB"/>
        </a:p>
      </dgm:t>
    </dgm:pt>
    <dgm:pt modelId="{DF6D652E-2CC6-4DC3-A316-28579C521EF1}" type="sibTrans" cxnId="{529EF1DE-96E5-4D92-BBD9-E54E24770D8D}">
      <dgm:prSet/>
      <dgm:spPr/>
      <dgm:t>
        <a:bodyPr/>
        <a:lstStyle/>
        <a:p>
          <a:endParaRPr lang="en-GB"/>
        </a:p>
      </dgm:t>
    </dgm:pt>
    <dgm:pt modelId="{77769D03-153E-4E5D-8283-2D1E9F4809F2}">
      <dgm:prSet/>
      <dgm:spPr/>
      <dgm:t>
        <a:bodyPr/>
        <a:lstStyle/>
        <a:p>
          <a:pPr rtl="0"/>
          <a:endParaRPr lang="en-GB" dirty="0"/>
        </a:p>
      </dgm:t>
    </dgm:pt>
    <dgm:pt modelId="{725890CC-711D-4018-B076-E0EDD43C31F2}" type="parTrans" cxnId="{6C35CEEF-2BDD-49AE-9760-AAF94AE3BB17}">
      <dgm:prSet/>
      <dgm:spPr/>
      <dgm:t>
        <a:bodyPr/>
        <a:lstStyle/>
        <a:p>
          <a:endParaRPr lang="en-GB"/>
        </a:p>
      </dgm:t>
    </dgm:pt>
    <dgm:pt modelId="{D44C7C4F-87BC-4AFF-BA29-24EA3538BB93}" type="sibTrans" cxnId="{6C35CEEF-2BDD-49AE-9760-AAF94AE3BB17}">
      <dgm:prSet/>
      <dgm:spPr/>
      <dgm:t>
        <a:bodyPr/>
        <a:lstStyle/>
        <a:p>
          <a:endParaRPr lang="en-GB"/>
        </a:p>
      </dgm:t>
    </dgm:pt>
    <dgm:pt modelId="{D4FDB376-4B68-46F9-841C-B983E893F4DF}">
      <dgm:prSet/>
      <dgm:spPr/>
      <dgm:t>
        <a:bodyPr/>
        <a:lstStyle/>
        <a:p>
          <a:pPr rtl="0"/>
          <a:endParaRPr lang="en-GB" dirty="0"/>
        </a:p>
      </dgm:t>
    </dgm:pt>
    <dgm:pt modelId="{C5EA84F7-6931-4A01-B811-881F8D1097E6}" type="parTrans" cxnId="{17C495F7-4876-463F-AE30-318FCDA0EBD6}">
      <dgm:prSet/>
      <dgm:spPr/>
      <dgm:t>
        <a:bodyPr/>
        <a:lstStyle/>
        <a:p>
          <a:endParaRPr lang="en-GB"/>
        </a:p>
      </dgm:t>
    </dgm:pt>
    <dgm:pt modelId="{18E7FB6E-8099-49D8-91BA-AABDB250F819}" type="sibTrans" cxnId="{17C495F7-4876-463F-AE30-318FCDA0EBD6}">
      <dgm:prSet/>
      <dgm:spPr/>
      <dgm:t>
        <a:bodyPr/>
        <a:lstStyle/>
        <a:p>
          <a:endParaRPr lang="en-GB"/>
        </a:p>
      </dgm:t>
    </dgm:pt>
    <dgm:pt modelId="{14DE56C2-6797-46F8-A27C-4AFCF0730DF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Fresh Patient / commutable  samples using reference method as target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56A53300-C697-40B0-9A92-86DDBC900B61}" type="parTrans" cxnId="{057A7CF4-D14F-4CA4-8D3E-C8F9D33B2604}">
      <dgm:prSet/>
      <dgm:spPr/>
      <dgm:t>
        <a:bodyPr/>
        <a:lstStyle/>
        <a:p>
          <a:endParaRPr lang="en-GB"/>
        </a:p>
      </dgm:t>
    </dgm:pt>
    <dgm:pt modelId="{2D03883D-599A-4D68-96D5-D8993BA59B80}" type="sibTrans" cxnId="{057A7CF4-D14F-4CA4-8D3E-C8F9D33B2604}">
      <dgm:prSet/>
      <dgm:spPr/>
      <dgm:t>
        <a:bodyPr/>
        <a:lstStyle/>
        <a:p>
          <a:endParaRPr lang="en-GB"/>
        </a:p>
      </dgm:t>
    </dgm:pt>
    <dgm:pt modelId="{443377AD-C316-4CDA-93E9-7C23474434B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/>
            <a:t>Fresh patient / commutable samples using a secondary reference method as target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800" dirty="0"/>
        </a:p>
      </dgm:t>
    </dgm:pt>
    <dgm:pt modelId="{D2E30EC3-C37D-4BFB-B6EF-FF5F49BE00B4}" type="parTrans" cxnId="{BB63467A-79E5-4575-BDBA-ED9D101B863A}">
      <dgm:prSet/>
      <dgm:spPr/>
      <dgm:t>
        <a:bodyPr/>
        <a:lstStyle/>
        <a:p>
          <a:endParaRPr lang="en-GB"/>
        </a:p>
      </dgm:t>
    </dgm:pt>
    <dgm:pt modelId="{2DAD318F-4FB1-4ECF-8854-1A61FD515C1E}" type="sibTrans" cxnId="{BB63467A-79E5-4575-BDBA-ED9D101B863A}">
      <dgm:prSet/>
      <dgm:spPr/>
      <dgm:t>
        <a:bodyPr/>
        <a:lstStyle/>
        <a:p>
          <a:endParaRPr lang="en-GB"/>
        </a:p>
      </dgm:t>
    </dgm:pt>
    <dgm:pt modelId="{3648DEBD-230A-4F74-8DBE-9598882D446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500" dirty="0"/>
            <a:t>Fresh patient / commutable samples using data from peer group of expert laboratories as </a:t>
          </a:r>
          <a:r>
            <a:rPr lang="en-GB" sz="1800" dirty="0"/>
            <a:t>target</a:t>
          </a:r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500" dirty="0"/>
        </a:p>
      </dgm:t>
    </dgm:pt>
    <dgm:pt modelId="{8761F66E-C01F-4C2A-9781-FAB4C3BA8946}" type="parTrans" cxnId="{5095C489-EB22-4C4E-A144-B82401AA8B9B}">
      <dgm:prSet/>
      <dgm:spPr/>
      <dgm:t>
        <a:bodyPr/>
        <a:lstStyle/>
        <a:p>
          <a:endParaRPr lang="en-GB"/>
        </a:p>
      </dgm:t>
    </dgm:pt>
    <dgm:pt modelId="{356077C6-56B7-4F9C-AEE2-924C8E15D2DA}" type="sibTrans" cxnId="{5095C489-EB22-4C4E-A144-B82401AA8B9B}">
      <dgm:prSet/>
      <dgm:spPr/>
      <dgm:t>
        <a:bodyPr/>
        <a:lstStyle/>
        <a:p>
          <a:endParaRPr lang="en-GB"/>
        </a:p>
      </dgm:t>
    </dgm:pt>
    <dgm:pt modelId="{CAFEFC68-4816-4C08-BBBE-9D4EB5329658}">
      <dgm:prSet custT="1"/>
      <dgm:spPr/>
      <dgm:t>
        <a:bodyPr/>
        <a:lstStyle/>
        <a:p>
          <a:r>
            <a:rPr lang="en-GB" sz="1800" dirty="0"/>
            <a:t>Mean / median of method group with acceptable performance using fresh patient / commutable samples</a:t>
          </a:r>
        </a:p>
      </dgm:t>
    </dgm:pt>
    <dgm:pt modelId="{448294C4-5E88-4A85-A0F5-08478F65C9EE}" type="parTrans" cxnId="{98494A23-27AC-4A69-A7C7-0FF2509C4CE8}">
      <dgm:prSet/>
      <dgm:spPr/>
      <dgm:t>
        <a:bodyPr/>
        <a:lstStyle/>
        <a:p>
          <a:endParaRPr lang="en-GB"/>
        </a:p>
      </dgm:t>
    </dgm:pt>
    <dgm:pt modelId="{21FB10C4-CBAE-4FCA-8452-C796A4D4FBE4}" type="sibTrans" cxnId="{98494A23-27AC-4A69-A7C7-0FF2509C4CE8}">
      <dgm:prSet/>
      <dgm:spPr/>
      <dgm:t>
        <a:bodyPr/>
        <a:lstStyle/>
        <a:p>
          <a:endParaRPr lang="en-GB"/>
        </a:p>
      </dgm:t>
    </dgm:pt>
    <dgm:pt modelId="{5C9F7CDC-6E9E-4635-A501-8A7408881B3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/>
            <a:t>Commercial material. - It is essential to understand how the matrix affects the performance of methods if non commutable material is used. Only peer review within instrument / method group can be undertaken in these instances.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200" dirty="0"/>
        </a:p>
      </dgm:t>
    </dgm:pt>
    <dgm:pt modelId="{DEB015DF-B828-49AB-9E2A-935125D06E9E}" type="parTrans" cxnId="{73DA9B37-60A2-4CD5-A415-A5C5A7DEB4FA}">
      <dgm:prSet/>
      <dgm:spPr/>
      <dgm:t>
        <a:bodyPr/>
        <a:lstStyle/>
        <a:p>
          <a:endParaRPr lang="en-GB"/>
        </a:p>
      </dgm:t>
    </dgm:pt>
    <dgm:pt modelId="{6B2D2FDB-940B-421B-8D88-D37BA0504668}" type="sibTrans" cxnId="{73DA9B37-60A2-4CD5-A415-A5C5A7DEB4FA}">
      <dgm:prSet/>
      <dgm:spPr/>
      <dgm:t>
        <a:bodyPr/>
        <a:lstStyle/>
        <a:p>
          <a:endParaRPr lang="en-GB"/>
        </a:p>
      </dgm:t>
    </dgm:pt>
    <dgm:pt modelId="{6BB5F750-2A42-4888-AB2B-3D7F5D4C5ACA}" type="pres">
      <dgm:prSet presAssocID="{EB7115EA-77A1-4BFA-AFD3-F4E4397C4C7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D7C476-6CE4-4A44-A0A1-6ACF0AC422D7}" type="pres">
      <dgm:prSet presAssocID="{9C6EEA8A-09EF-4DAF-BBFD-0415B31BD387}" presName="composite" presStyleCnt="0"/>
      <dgm:spPr/>
    </dgm:pt>
    <dgm:pt modelId="{6AF1E1E5-C342-4D88-92DD-59DC64DBA1C2}" type="pres">
      <dgm:prSet presAssocID="{9C6EEA8A-09EF-4DAF-BBFD-0415B31BD38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039671-8893-4199-AA42-E14F64DC3EAF}" type="pres">
      <dgm:prSet presAssocID="{9C6EEA8A-09EF-4DAF-BBFD-0415B31BD387}" presName="descendantText" presStyleLbl="alignAcc1" presStyleIdx="0" presStyleCnt="5" custLinFactNeighborX="277" custLinFactNeighborY="-3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E04B93-3D26-4224-A75A-DD8FE1E2D6F4}" type="pres">
      <dgm:prSet presAssocID="{53037529-6F57-425D-A6FA-1227BA80A174}" presName="sp" presStyleCnt="0"/>
      <dgm:spPr/>
    </dgm:pt>
    <dgm:pt modelId="{1125F38E-3C39-4F03-B237-205C65B410CC}" type="pres">
      <dgm:prSet presAssocID="{BABD4C4F-9DC9-4514-BDB9-FEDA93895C85}" presName="composite" presStyleCnt="0"/>
      <dgm:spPr/>
    </dgm:pt>
    <dgm:pt modelId="{42A99E97-F3E2-48CC-93C4-DABC1AF626D9}" type="pres">
      <dgm:prSet presAssocID="{BABD4C4F-9DC9-4514-BDB9-FEDA93895C8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301EB-C4B7-4E41-8B9A-9A6EAF5F79FA}" type="pres">
      <dgm:prSet presAssocID="{BABD4C4F-9DC9-4514-BDB9-FEDA93895C8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EFADC0-8D52-4A4A-B202-325259F94E05}" type="pres">
      <dgm:prSet presAssocID="{EDD94349-C7FB-4613-A819-A222B0379CC4}" presName="sp" presStyleCnt="0"/>
      <dgm:spPr/>
    </dgm:pt>
    <dgm:pt modelId="{A1FEA687-D4DE-4E14-B4DC-A7D2A5B8D601}" type="pres">
      <dgm:prSet presAssocID="{AAB625DE-D4A5-4DE2-AC5D-97B881E17C7F}" presName="composite" presStyleCnt="0"/>
      <dgm:spPr/>
    </dgm:pt>
    <dgm:pt modelId="{3F7A0CA4-F129-43AA-B4FB-657EA9CD5F37}" type="pres">
      <dgm:prSet presAssocID="{AAB625DE-D4A5-4DE2-AC5D-97B881E17C7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EDF0D5-5654-4D1B-9812-9A7C1B584EF4}" type="pres">
      <dgm:prSet presAssocID="{AAB625DE-D4A5-4DE2-AC5D-97B881E17C7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13ED14-97DA-439C-84D3-6B867ED0BDDA}" type="pres">
      <dgm:prSet presAssocID="{DF6D652E-2CC6-4DC3-A316-28579C521EF1}" presName="sp" presStyleCnt="0"/>
      <dgm:spPr/>
    </dgm:pt>
    <dgm:pt modelId="{451288F2-32C2-4769-8234-110D445EF8BE}" type="pres">
      <dgm:prSet presAssocID="{77769D03-153E-4E5D-8283-2D1E9F4809F2}" presName="composite" presStyleCnt="0"/>
      <dgm:spPr/>
    </dgm:pt>
    <dgm:pt modelId="{CB33EDB3-7A6B-4FFA-9CA8-722F6345B659}" type="pres">
      <dgm:prSet presAssocID="{77769D03-153E-4E5D-8283-2D1E9F4809F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D8DA3-F328-44C3-9376-48EE38390E64}" type="pres">
      <dgm:prSet presAssocID="{77769D03-153E-4E5D-8283-2D1E9F4809F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8FA804-240B-4791-8A18-ACBC65F38328}" type="pres">
      <dgm:prSet presAssocID="{D44C7C4F-87BC-4AFF-BA29-24EA3538BB93}" presName="sp" presStyleCnt="0"/>
      <dgm:spPr/>
    </dgm:pt>
    <dgm:pt modelId="{402DE6FC-4267-4A30-A7AF-CD3FCF2B9A7C}" type="pres">
      <dgm:prSet presAssocID="{D4FDB376-4B68-46F9-841C-B983E893F4DF}" presName="composite" presStyleCnt="0"/>
      <dgm:spPr/>
    </dgm:pt>
    <dgm:pt modelId="{AF47402D-60D2-46F7-951E-F005E4FFFF97}" type="pres">
      <dgm:prSet presAssocID="{D4FDB376-4B68-46F9-841C-B983E893F4D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DCF9DE-1965-4FBA-B931-0B298846B88E}" type="pres">
      <dgm:prSet presAssocID="{D4FDB376-4B68-46F9-841C-B983E893F4D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63467A-79E5-4575-BDBA-ED9D101B863A}" srcId="{BABD4C4F-9DC9-4514-BDB9-FEDA93895C85}" destId="{443377AD-C316-4CDA-93E9-7C23474434B6}" srcOrd="0" destOrd="0" parTransId="{D2E30EC3-C37D-4BFB-B6EF-FF5F49BE00B4}" sibTransId="{2DAD318F-4FB1-4ECF-8854-1A61FD515C1E}"/>
    <dgm:cxn modelId="{5095C489-EB22-4C4E-A144-B82401AA8B9B}" srcId="{AAB625DE-D4A5-4DE2-AC5D-97B881E17C7F}" destId="{3648DEBD-230A-4F74-8DBE-9598882D446B}" srcOrd="0" destOrd="0" parTransId="{8761F66E-C01F-4C2A-9781-FAB4C3BA8946}" sibTransId="{356077C6-56B7-4F9C-AEE2-924C8E15D2DA}"/>
    <dgm:cxn modelId="{AFB65FDC-2C3D-4506-8CD8-E80EE24F6581}" type="presOf" srcId="{77769D03-153E-4E5D-8283-2D1E9F4809F2}" destId="{CB33EDB3-7A6B-4FFA-9CA8-722F6345B659}" srcOrd="0" destOrd="0" presId="urn:microsoft.com/office/officeart/2005/8/layout/chevron2"/>
    <dgm:cxn modelId="{2E1B33C1-062A-42FB-80DD-100E6F0D7152}" type="presOf" srcId="{D4FDB376-4B68-46F9-841C-B983E893F4DF}" destId="{AF47402D-60D2-46F7-951E-F005E4FFFF97}" srcOrd="0" destOrd="0" presId="urn:microsoft.com/office/officeart/2005/8/layout/chevron2"/>
    <dgm:cxn modelId="{ADBF7226-2085-4325-AB81-9A0854954653}" type="presOf" srcId="{CAFEFC68-4816-4C08-BBBE-9D4EB5329658}" destId="{06CD8DA3-F328-44C3-9376-48EE38390E64}" srcOrd="0" destOrd="0" presId="urn:microsoft.com/office/officeart/2005/8/layout/chevron2"/>
    <dgm:cxn modelId="{A2A3922C-C9FA-4B83-AD02-9BB3D4692EF3}" type="presOf" srcId="{443377AD-C316-4CDA-93E9-7C23474434B6}" destId="{F94301EB-C4B7-4E41-8B9A-9A6EAF5F79FA}" srcOrd="0" destOrd="0" presId="urn:microsoft.com/office/officeart/2005/8/layout/chevron2"/>
    <dgm:cxn modelId="{057A7CF4-D14F-4CA4-8D3E-C8F9D33B2604}" srcId="{9C6EEA8A-09EF-4DAF-BBFD-0415B31BD387}" destId="{14DE56C2-6797-46F8-A27C-4AFCF0730DF0}" srcOrd="0" destOrd="0" parTransId="{56A53300-C697-40B0-9A92-86DDBC900B61}" sibTransId="{2D03883D-599A-4D68-96D5-D8993BA59B80}"/>
    <dgm:cxn modelId="{529EF1DE-96E5-4D92-BBD9-E54E24770D8D}" srcId="{EB7115EA-77A1-4BFA-AFD3-F4E4397C4C77}" destId="{AAB625DE-D4A5-4DE2-AC5D-97B881E17C7F}" srcOrd="2" destOrd="0" parTransId="{921E5CF4-0BCA-40DE-8326-DB6C1DF83EEF}" sibTransId="{DF6D652E-2CC6-4DC3-A316-28579C521EF1}"/>
    <dgm:cxn modelId="{BB08F071-F161-4E80-B867-1AA67811A22E}" srcId="{EB7115EA-77A1-4BFA-AFD3-F4E4397C4C77}" destId="{9C6EEA8A-09EF-4DAF-BBFD-0415B31BD387}" srcOrd="0" destOrd="0" parTransId="{477F01AD-14CE-4C6A-A1D0-A841010A005C}" sibTransId="{53037529-6F57-425D-A6FA-1227BA80A174}"/>
    <dgm:cxn modelId="{5B328885-E20B-4CA9-A3F4-4635049ACCB0}" type="presOf" srcId="{BABD4C4F-9DC9-4514-BDB9-FEDA93895C85}" destId="{42A99E97-F3E2-48CC-93C4-DABC1AF626D9}" srcOrd="0" destOrd="0" presId="urn:microsoft.com/office/officeart/2005/8/layout/chevron2"/>
    <dgm:cxn modelId="{D5C90B53-9DA7-4A9B-870C-0BFB5D948D8F}" type="presOf" srcId="{5C9F7CDC-6E9E-4635-A501-8A7408881B3F}" destId="{0EDCF9DE-1965-4FBA-B931-0B298846B88E}" srcOrd="0" destOrd="0" presId="urn:microsoft.com/office/officeart/2005/8/layout/chevron2"/>
    <dgm:cxn modelId="{751EA202-9EC0-4F78-92FA-A9E47C310029}" type="presOf" srcId="{EB7115EA-77A1-4BFA-AFD3-F4E4397C4C77}" destId="{6BB5F750-2A42-4888-AB2B-3D7F5D4C5ACA}" srcOrd="0" destOrd="0" presId="urn:microsoft.com/office/officeart/2005/8/layout/chevron2"/>
    <dgm:cxn modelId="{3B229E1F-2ADF-48FC-B4E8-03EF55DCE862}" type="presOf" srcId="{9C6EEA8A-09EF-4DAF-BBFD-0415B31BD387}" destId="{6AF1E1E5-C342-4D88-92DD-59DC64DBA1C2}" srcOrd="0" destOrd="0" presId="urn:microsoft.com/office/officeart/2005/8/layout/chevron2"/>
    <dgm:cxn modelId="{88549C91-F5C2-409E-9C9C-DC5984F107E5}" type="presOf" srcId="{3648DEBD-230A-4F74-8DBE-9598882D446B}" destId="{20EDF0D5-5654-4D1B-9812-9A7C1B584EF4}" srcOrd="0" destOrd="0" presId="urn:microsoft.com/office/officeart/2005/8/layout/chevron2"/>
    <dgm:cxn modelId="{17C495F7-4876-463F-AE30-318FCDA0EBD6}" srcId="{EB7115EA-77A1-4BFA-AFD3-F4E4397C4C77}" destId="{D4FDB376-4B68-46F9-841C-B983E893F4DF}" srcOrd="4" destOrd="0" parTransId="{C5EA84F7-6931-4A01-B811-881F8D1097E6}" sibTransId="{18E7FB6E-8099-49D8-91BA-AABDB250F819}"/>
    <dgm:cxn modelId="{6C35CEEF-2BDD-49AE-9760-AAF94AE3BB17}" srcId="{EB7115EA-77A1-4BFA-AFD3-F4E4397C4C77}" destId="{77769D03-153E-4E5D-8283-2D1E9F4809F2}" srcOrd="3" destOrd="0" parTransId="{725890CC-711D-4018-B076-E0EDD43C31F2}" sibTransId="{D44C7C4F-87BC-4AFF-BA29-24EA3538BB93}"/>
    <dgm:cxn modelId="{98494A23-27AC-4A69-A7C7-0FF2509C4CE8}" srcId="{77769D03-153E-4E5D-8283-2D1E9F4809F2}" destId="{CAFEFC68-4816-4C08-BBBE-9D4EB5329658}" srcOrd="0" destOrd="0" parTransId="{448294C4-5E88-4A85-A0F5-08478F65C9EE}" sibTransId="{21FB10C4-CBAE-4FCA-8452-C796A4D4FBE4}"/>
    <dgm:cxn modelId="{DA0AFFBC-B419-41CB-9E46-80DF42FBF7F6}" type="presOf" srcId="{14DE56C2-6797-46F8-A27C-4AFCF0730DF0}" destId="{7B039671-8893-4199-AA42-E14F64DC3EAF}" srcOrd="0" destOrd="0" presId="urn:microsoft.com/office/officeart/2005/8/layout/chevron2"/>
    <dgm:cxn modelId="{D5BE1D5F-A97E-4A7F-ACBE-7CD336C99E35}" srcId="{EB7115EA-77A1-4BFA-AFD3-F4E4397C4C77}" destId="{BABD4C4F-9DC9-4514-BDB9-FEDA93895C85}" srcOrd="1" destOrd="0" parTransId="{66604456-36F0-4AA9-B6AF-0E10405155AF}" sibTransId="{EDD94349-C7FB-4613-A819-A222B0379CC4}"/>
    <dgm:cxn modelId="{86CB0AEA-D765-4E01-B303-290B4010004F}" type="presOf" srcId="{AAB625DE-D4A5-4DE2-AC5D-97B881E17C7F}" destId="{3F7A0CA4-F129-43AA-B4FB-657EA9CD5F37}" srcOrd="0" destOrd="0" presId="urn:microsoft.com/office/officeart/2005/8/layout/chevron2"/>
    <dgm:cxn modelId="{73DA9B37-60A2-4CD5-A415-A5C5A7DEB4FA}" srcId="{D4FDB376-4B68-46F9-841C-B983E893F4DF}" destId="{5C9F7CDC-6E9E-4635-A501-8A7408881B3F}" srcOrd="0" destOrd="0" parTransId="{DEB015DF-B828-49AB-9E2A-935125D06E9E}" sibTransId="{6B2D2FDB-940B-421B-8D88-D37BA0504668}"/>
    <dgm:cxn modelId="{E2942144-BEEE-47E1-8645-32685274A6D9}" type="presParOf" srcId="{6BB5F750-2A42-4888-AB2B-3D7F5D4C5ACA}" destId="{ECD7C476-6CE4-4A44-A0A1-6ACF0AC422D7}" srcOrd="0" destOrd="0" presId="urn:microsoft.com/office/officeart/2005/8/layout/chevron2"/>
    <dgm:cxn modelId="{7D607023-2308-49D1-9815-99530A46280B}" type="presParOf" srcId="{ECD7C476-6CE4-4A44-A0A1-6ACF0AC422D7}" destId="{6AF1E1E5-C342-4D88-92DD-59DC64DBA1C2}" srcOrd="0" destOrd="0" presId="urn:microsoft.com/office/officeart/2005/8/layout/chevron2"/>
    <dgm:cxn modelId="{55DA889C-1927-4D86-9981-C8354E328771}" type="presParOf" srcId="{ECD7C476-6CE4-4A44-A0A1-6ACF0AC422D7}" destId="{7B039671-8893-4199-AA42-E14F64DC3EAF}" srcOrd="1" destOrd="0" presId="urn:microsoft.com/office/officeart/2005/8/layout/chevron2"/>
    <dgm:cxn modelId="{13AA082E-04BF-4FBA-B125-AA7C01F14FFC}" type="presParOf" srcId="{6BB5F750-2A42-4888-AB2B-3D7F5D4C5ACA}" destId="{A2E04B93-3D26-4224-A75A-DD8FE1E2D6F4}" srcOrd="1" destOrd="0" presId="urn:microsoft.com/office/officeart/2005/8/layout/chevron2"/>
    <dgm:cxn modelId="{D677C759-EAE5-4AD9-AE47-7B00759F09A4}" type="presParOf" srcId="{6BB5F750-2A42-4888-AB2B-3D7F5D4C5ACA}" destId="{1125F38E-3C39-4F03-B237-205C65B410CC}" srcOrd="2" destOrd="0" presId="urn:microsoft.com/office/officeart/2005/8/layout/chevron2"/>
    <dgm:cxn modelId="{25DD95E8-BFB2-46D7-91EA-45C47A3F261E}" type="presParOf" srcId="{1125F38E-3C39-4F03-B237-205C65B410CC}" destId="{42A99E97-F3E2-48CC-93C4-DABC1AF626D9}" srcOrd="0" destOrd="0" presId="urn:microsoft.com/office/officeart/2005/8/layout/chevron2"/>
    <dgm:cxn modelId="{6ADEC8E8-9498-408C-B28D-8388D7FD7BC2}" type="presParOf" srcId="{1125F38E-3C39-4F03-B237-205C65B410CC}" destId="{F94301EB-C4B7-4E41-8B9A-9A6EAF5F79FA}" srcOrd="1" destOrd="0" presId="urn:microsoft.com/office/officeart/2005/8/layout/chevron2"/>
    <dgm:cxn modelId="{39A2ACBA-0490-4CC1-8578-48B1E8424610}" type="presParOf" srcId="{6BB5F750-2A42-4888-AB2B-3D7F5D4C5ACA}" destId="{3CEFADC0-8D52-4A4A-B202-325259F94E05}" srcOrd="3" destOrd="0" presId="urn:microsoft.com/office/officeart/2005/8/layout/chevron2"/>
    <dgm:cxn modelId="{C6F806A0-C9F4-47BC-B3A5-C35AC0BBADE1}" type="presParOf" srcId="{6BB5F750-2A42-4888-AB2B-3D7F5D4C5ACA}" destId="{A1FEA687-D4DE-4E14-B4DC-A7D2A5B8D601}" srcOrd="4" destOrd="0" presId="urn:microsoft.com/office/officeart/2005/8/layout/chevron2"/>
    <dgm:cxn modelId="{86F18C84-BA09-40C0-8192-245387FCB75C}" type="presParOf" srcId="{A1FEA687-D4DE-4E14-B4DC-A7D2A5B8D601}" destId="{3F7A0CA4-F129-43AA-B4FB-657EA9CD5F37}" srcOrd="0" destOrd="0" presId="urn:microsoft.com/office/officeart/2005/8/layout/chevron2"/>
    <dgm:cxn modelId="{4D7D7824-3722-4F0A-A939-3D88BBBC77C7}" type="presParOf" srcId="{A1FEA687-D4DE-4E14-B4DC-A7D2A5B8D601}" destId="{20EDF0D5-5654-4D1B-9812-9A7C1B584EF4}" srcOrd="1" destOrd="0" presId="urn:microsoft.com/office/officeart/2005/8/layout/chevron2"/>
    <dgm:cxn modelId="{D4DA1CE7-EDD8-4852-8DED-91B375225E03}" type="presParOf" srcId="{6BB5F750-2A42-4888-AB2B-3D7F5D4C5ACA}" destId="{3E13ED14-97DA-439C-84D3-6B867ED0BDDA}" srcOrd="5" destOrd="0" presId="urn:microsoft.com/office/officeart/2005/8/layout/chevron2"/>
    <dgm:cxn modelId="{0395DF36-FDF1-456A-8129-0F61D4635D6C}" type="presParOf" srcId="{6BB5F750-2A42-4888-AB2B-3D7F5D4C5ACA}" destId="{451288F2-32C2-4769-8234-110D445EF8BE}" srcOrd="6" destOrd="0" presId="urn:microsoft.com/office/officeart/2005/8/layout/chevron2"/>
    <dgm:cxn modelId="{E929864A-391B-479B-9F04-A71A3A62BC8B}" type="presParOf" srcId="{451288F2-32C2-4769-8234-110D445EF8BE}" destId="{CB33EDB3-7A6B-4FFA-9CA8-722F6345B659}" srcOrd="0" destOrd="0" presId="urn:microsoft.com/office/officeart/2005/8/layout/chevron2"/>
    <dgm:cxn modelId="{41873E87-3A7E-4A55-B733-7A55ED27ED58}" type="presParOf" srcId="{451288F2-32C2-4769-8234-110D445EF8BE}" destId="{06CD8DA3-F328-44C3-9376-48EE38390E64}" srcOrd="1" destOrd="0" presId="urn:microsoft.com/office/officeart/2005/8/layout/chevron2"/>
    <dgm:cxn modelId="{78BB10EE-FDB3-44AA-AF86-76FBC3656944}" type="presParOf" srcId="{6BB5F750-2A42-4888-AB2B-3D7F5D4C5ACA}" destId="{8A8FA804-240B-4791-8A18-ACBC65F38328}" srcOrd="7" destOrd="0" presId="urn:microsoft.com/office/officeart/2005/8/layout/chevron2"/>
    <dgm:cxn modelId="{88C7D6C9-BC0C-46BC-B036-3858F9013338}" type="presParOf" srcId="{6BB5F750-2A42-4888-AB2B-3D7F5D4C5ACA}" destId="{402DE6FC-4267-4A30-A7AF-CD3FCF2B9A7C}" srcOrd="8" destOrd="0" presId="urn:microsoft.com/office/officeart/2005/8/layout/chevron2"/>
    <dgm:cxn modelId="{6041C5DE-8754-4FD2-848D-696FF7B6CBF7}" type="presParOf" srcId="{402DE6FC-4267-4A30-A7AF-CD3FCF2B9A7C}" destId="{AF47402D-60D2-46F7-951E-F005E4FFFF97}" srcOrd="0" destOrd="0" presId="urn:microsoft.com/office/officeart/2005/8/layout/chevron2"/>
    <dgm:cxn modelId="{998C4756-8ACD-4844-936E-AA0ED98155E8}" type="presParOf" srcId="{402DE6FC-4267-4A30-A7AF-CD3FCF2B9A7C}" destId="{0EDCF9DE-1965-4FBA-B931-0B298846B8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2B0642-FD24-4C61-A0E8-F744AFBAB939}" type="doc">
      <dgm:prSet loTypeId="urn:microsoft.com/office/officeart/2005/8/layout/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6D271D44-82C0-4685-BB5F-4A8F207571FB}">
      <dgm:prSet/>
      <dgm:spPr>
        <a:solidFill>
          <a:srgbClr val="008785"/>
        </a:solidFill>
      </dgm:spPr>
      <dgm:t>
        <a:bodyPr/>
        <a:lstStyle/>
        <a:p>
          <a:pPr rtl="0"/>
          <a:r>
            <a:rPr lang="en-GB" dirty="0"/>
            <a:t>Analytical  performance specification based on clinical outcomes</a:t>
          </a:r>
        </a:p>
      </dgm:t>
    </dgm:pt>
    <dgm:pt modelId="{DF26491E-D1E7-41CD-9748-D8A8A7E69168}" type="parTrans" cxnId="{176FEB5A-AF2B-4579-910C-52ECBB06F6BB}">
      <dgm:prSet/>
      <dgm:spPr/>
      <dgm:t>
        <a:bodyPr/>
        <a:lstStyle/>
        <a:p>
          <a:endParaRPr lang="en-GB"/>
        </a:p>
      </dgm:t>
    </dgm:pt>
    <dgm:pt modelId="{8C4B41B1-70EF-4A8F-BDF9-76DB3BC334C7}" type="sibTrans" cxnId="{176FEB5A-AF2B-4579-910C-52ECBB06F6BB}">
      <dgm:prSet/>
      <dgm:spPr/>
      <dgm:t>
        <a:bodyPr/>
        <a:lstStyle/>
        <a:p>
          <a:endParaRPr lang="en-GB"/>
        </a:p>
      </dgm:t>
    </dgm:pt>
    <dgm:pt modelId="{5D90D8D6-E0EB-4D6F-95F8-F88DCD9A41DD}">
      <dgm:prSet/>
      <dgm:spPr>
        <a:solidFill>
          <a:srgbClr val="008785">
            <a:alpha val="82000"/>
          </a:srgbClr>
        </a:solidFill>
      </dgm:spPr>
      <dgm:t>
        <a:bodyPr/>
        <a:lstStyle/>
        <a:p>
          <a:pPr rtl="0"/>
          <a:r>
            <a:rPr lang="en-GB" dirty="0"/>
            <a:t>Analytical performance specification based on biological variation</a:t>
          </a:r>
        </a:p>
      </dgm:t>
    </dgm:pt>
    <dgm:pt modelId="{C11EF5A7-E643-42FE-8C7D-E972A6274169}" type="parTrans" cxnId="{315F4EB7-D157-4D12-8AE2-2DAD0489B51B}">
      <dgm:prSet/>
      <dgm:spPr/>
      <dgm:t>
        <a:bodyPr/>
        <a:lstStyle/>
        <a:p>
          <a:endParaRPr lang="en-GB"/>
        </a:p>
      </dgm:t>
    </dgm:pt>
    <dgm:pt modelId="{A13D8496-1987-4C53-B8B8-92515E683D21}" type="sibTrans" cxnId="{315F4EB7-D157-4D12-8AE2-2DAD0489B51B}">
      <dgm:prSet/>
      <dgm:spPr/>
      <dgm:t>
        <a:bodyPr/>
        <a:lstStyle/>
        <a:p>
          <a:endParaRPr lang="en-GB"/>
        </a:p>
      </dgm:t>
    </dgm:pt>
    <dgm:pt modelId="{F22B7433-FE1D-47B8-ACEB-963CD07E4496}">
      <dgm:prSet/>
      <dgm:spPr>
        <a:solidFill>
          <a:srgbClr val="008785">
            <a:alpha val="68000"/>
          </a:srgbClr>
        </a:solidFill>
      </dgm:spPr>
      <dgm:t>
        <a:bodyPr/>
        <a:lstStyle/>
        <a:p>
          <a:pPr rtl="0"/>
          <a:r>
            <a:rPr lang="en-GB" dirty="0"/>
            <a:t>“State of the art” - </a:t>
          </a:r>
          <a:r>
            <a:rPr lang="en-GB" dirty="0" err="1"/>
            <a:t>Interlaboratory</a:t>
          </a:r>
          <a:r>
            <a:rPr lang="en-GB" dirty="0"/>
            <a:t> variation</a:t>
          </a:r>
        </a:p>
      </dgm:t>
    </dgm:pt>
    <dgm:pt modelId="{042F4F18-90BF-4121-B668-2DB8CD885675}" type="parTrans" cxnId="{696B01EC-7CD9-4E7B-9EF5-AE3E13CCA004}">
      <dgm:prSet/>
      <dgm:spPr/>
      <dgm:t>
        <a:bodyPr/>
        <a:lstStyle/>
        <a:p>
          <a:endParaRPr lang="en-GB"/>
        </a:p>
      </dgm:t>
    </dgm:pt>
    <dgm:pt modelId="{4F6FAF97-4456-47BA-9A51-C2DDCC295880}" type="sibTrans" cxnId="{696B01EC-7CD9-4E7B-9EF5-AE3E13CCA004}">
      <dgm:prSet/>
      <dgm:spPr/>
      <dgm:t>
        <a:bodyPr/>
        <a:lstStyle/>
        <a:p>
          <a:endParaRPr lang="en-GB"/>
        </a:p>
      </dgm:t>
    </dgm:pt>
    <dgm:pt modelId="{747C76A0-26F7-4E56-9261-35F058EEEB63}">
      <dgm:prSet/>
      <dgm:spPr/>
      <dgm:t>
        <a:bodyPr/>
        <a:lstStyle/>
        <a:p>
          <a:r>
            <a:rPr lang="en-GB" dirty="0"/>
            <a:t>What we need but data not readily available</a:t>
          </a:r>
        </a:p>
      </dgm:t>
    </dgm:pt>
    <dgm:pt modelId="{CC4B6DA3-2818-43C1-A1EF-80E89F01FC05}" type="parTrans" cxnId="{DD1E4C6E-E71B-42BB-8A46-257E58CC71C2}">
      <dgm:prSet/>
      <dgm:spPr/>
      <dgm:t>
        <a:bodyPr/>
        <a:lstStyle/>
        <a:p>
          <a:endParaRPr lang="en-GB"/>
        </a:p>
      </dgm:t>
    </dgm:pt>
    <dgm:pt modelId="{9CDEDCFE-5DF1-4E68-B908-668E7D072C7A}" type="sibTrans" cxnId="{DD1E4C6E-E71B-42BB-8A46-257E58CC71C2}">
      <dgm:prSet/>
      <dgm:spPr/>
      <dgm:t>
        <a:bodyPr/>
        <a:lstStyle/>
        <a:p>
          <a:endParaRPr lang="en-GB"/>
        </a:p>
      </dgm:t>
    </dgm:pt>
    <dgm:pt modelId="{3E02EEFC-4E2B-4CFA-B6B0-7861C4171DFA}">
      <dgm:prSet/>
      <dgm:spPr/>
      <dgm:t>
        <a:bodyPr/>
        <a:lstStyle/>
        <a:p>
          <a:r>
            <a:rPr lang="en-GB" dirty="0"/>
            <a:t>Data available but not always achievable</a:t>
          </a:r>
        </a:p>
      </dgm:t>
    </dgm:pt>
    <dgm:pt modelId="{BB82ADF3-744F-4AD2-AD1E-068A18050F08}" type="parTrans" cxnId="{DE546CA7-D496-433D-9A30-A7997B7C2AA0}">
      <dgm:prSet/>
      <dgm:spPr/>
      <dgm:t>
        <a:bodyPr/>
        <a:lstStyle/>
        <a:p>
          <a:endParaRPr lang="en-GB"/>
        </a:p>
      </dgm:t>
    </dgm:pt>
    <dgm:pt modelId="{FD0B64E1-CC0F-4E02-8552-CCBFBD564EB1}" type="sibTrans" cxnId="{DE546CA7-D496-433D-9A30-A7997B7C2AA0}">
      <dgm:prSet/>
      <dgm:spPr/>
      <dgm:t>
        <a:bodyPr/>
        <a:lstStyle/>
        <a:p>
          <a:endParaRPr lang="en-GB"/>
        </a:p>
      </dgm:t>
    </dgm:pt>
    <dgm:pt modelId="{FBD0608D-F3B6-4197-BAC7-42653FA8AC14}">
      <dgm:prSet/>
      <dgm:spPr/>
      <dgm:t>
        <a:bodyPr/>
        <a:lstStyle/>
        <a:p>
          <a:r>
            <a:rPr lang="en-GB" dirty="0"/>
            <a:t>What we can achieve but may not be “fit for purpose”</a:t>
          </a:r>
        </a:p>
      </dgm:t>
    </dgm:pt>
    <dgm:pt modelId="{AA3A3755-8160-4218-A354-CF1E6154248D}" type="parTrans" cxnId="{9C426C2E-6D00-46C7-B900-02272650C2C6}">
      <dgm:prSet/>
      <dgm:spPr/>
      <dgm:t>
        <a:bodyPr/>
        <a:lstStyle/>
        <a:p>
          <a:endParaRPr lang="en-GB"/>
        </a:p>
      </dgm:t>
    </dgm:pt>
    <dgm:pt modelId="{6F147266-37EE-4945-9B61-16F68B6D5617}" type="sibTrans" cxnId="{9C426C2E-6D00-46C7-B900-02272650C2C6}">
      <dgm:prSet/>
      <dgm:spPr/>
      <dgm:t>
        <a:bodyPr/>
        <a:lstStyle/>
        <a:p>
          <a:endParaRPr lang="en-GB"/>
        </a:p>
      </dgm:t>
    </dgm:pt>
    <dgm:pt modelId="{C718FFF6-F1DD-4A7D-A145-D3C4B7B2D47A}" type="pres">
      <dgm:prSet presAssocID="{652B0642-FD24-4C61-A0E8-F744AFBAB9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3DD25B-4122-4401-8D3D-016A99FD1F52}" type="pres">
      <dgm:prSet presAssocID="{6D271D44-82C0-4685-BB5F-4A8F207571FB}" presName="composite" presStyleCnt="0"/>
      <dgm:spPr/>
    </dgm:pt>
    <dgm:pt modelId="{08FBAA1E-5B21-4B1F-B0CF-78AA656EFA30}" type="pres">
      <dgm:prSet presAssocID="{6D271D44-82C0-4685-BB5F-4A8F207571F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72A972-FB68-4628-BBF7-77AA3C2DED08}" type="pres">
      <dgm:prSet presAssocID="{6D271D44-82C0-4685-BB5F-4A8F207571FB}" presName="parSh" presStyleLbl="node1" presStyleIdx="0" presStyleCnt="3"/>
      <dgm:spPr/>
      <dgm:t>
        <a:bodyPr/>
        <a:lstStyle/>
        <a:p>
          <a:endParaRPr lang="en-GB"/>
        </a:p>
      </dgm:t>
    </dgm:pt>
    <dgm:pt modelId="{206F9D43-1AF3-4E42-9135-3575B44E683D}" type="pres">
      <dgm:prSet presAssocID="{6D271D44-82C0-4685-BB5F-4A8F207571F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A9F3EA-3FF0-4FCF-A20C-B3981874D4DB}" type="pres">
      <dgm:prSet presAssocID="{8C4B41B1-70EF-4A8F-BDF9-76DB3BC334C7}" presName="sibTrans" presStyleLbl="sibTrans2D1" presStyleIdx="0" presStyleCnt="2" custLinFactNeighborX="10664" custLinFactNeighborY="5934"/>
      <dgm:spPr/>
      <dgm:t>
        <a:bodyPr/>
        <a:lstStyle/>
        <a:p>
          <a:endParaRPr lang="en-GB"/>
        </a:p>
      </dgm:t>
    </dgm:pt>
    <dgm:pt modelId="{CAA493B8-8508-41A2-AA5B-C9788CF92337}" type="pres">
      <dgm:prSet presAssocID="{8C4B41B1-70EF-4A8F-BDF9-76DB3BC334C7}" presName="connTx" presStyleLbl="sibTrans2D1" presStyleIdx="0" presStyleCnt="2"/>
      <dgm:spPr/>
      <dgm:t>
        <a:bodyPr/>
        <a:lstStyle/>
        <a:p>
          <a:endParaRPr lang="en-GB"/>
        </a:p>
      </dgm:t>
    </dgm:pt>
    <dgm:pt modelId="{20F8A0E1-B6B7-4994-8845-9CDF11513869}" type="pres">
      <dgm:prSet presAssocID="{5D90D8D6-E0EB-4D6F-95F8-F88DCD9A41DD}" presName="composite" presStyleCnt="0"/>
      <dgm:spPr/>
    </dgm:pt>
    <dgm:pt modelId="{990720DA-83D9-422A-A917-5F16BB8E235C}" type="pres">
      <dgm:prSet presAssocID="{5D90D8D6-E0EB-4D6F-95F8-F88DCD9A41D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0B78E5-9930-4D66-A5F5-53DC2041A9B5}" type="pres">
      <dgm:prSet presAssocID="{5D90D8D6-E0EB-4D6F-95F8-F88DCD9A41DD}" presName="parSh" presStyleLbl="node1" presStyleIdx="1" presStyleCnt="3"/>
      <dgm:spPr/>
      <dgm:t>
        <a:bodyPr/>
        <a:lstStyle/>
        <a:p>
          <a:endParaRPr lang="en-GB"/>
        </a:p>
      </dgm:t>
    </dgm:pt>
    <dgm:pt modelId="{5425B13B-7C67-4821-B8F2-798FEC6A19CA}" type="pres">
      <dgm:prSet presAssocID="{5D90D8D6-E0EB-4D6F-95F8-F88DCD9A41DD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60A6D1-44FE-40F7-B491-4EA79543DA12}" type="pres">
      <dgm:prSet presAssocID="{A13D8496-1987-4C53-B8B8-92515E683D21}" presName="sibTrans" presStyleLbl="sibTrans2D1" presStyleIdx="1" presStyleCnt="2" custLinFactX="147613" custLinFactY="-200000" custLinFactNeighborX="200000" custLinFactNeighborY="-272288"/>
      <dgm:spPr/>
      <dgm:t>
        <a:bodyPr/>
        <a:lstStyle/>
        <a:p>
          <a:endParaRPr lang="en-GB"/>
        </a:p>
      </dgm:t>
    </dgm:pt>
    <dgm:pt modelId="{C05B600C-33D7-441F-AD9A-5353628A8C14}" type="pres">
      <dgm:prSet presAssocID="{A13D8496-1987-4C53-B8B8-92515E683D21}" presName="connTx" presStyleLbl="sibTrans2D1" presStyleIdx="1" presStyleCnt="2"/>
      <dgm:spPr/>
      <dgm:t>
        <a:bodyPr/>
        <a:lstStyle/>
        <a:p>
          <a:endParaRPr lang="en-GB"/>
        </a:p>
      </dgm:t>
    </dgm:pt>
    <dgm:pt modelId="{0569CC53-01F7-4AA1-AC58-5CF06ECADE35}" type="pres">
      <dgm:prSet presAssocID="{F22B7433-FE1D-47B8-ACEB-963CD07E4496}" presName="composite" presStyleCnt="0"/>
      <dgm:spPr/>
    </dgm:pt>
    <dgm:pt modelId="{E4B36D88-3DBD-4E4E-A375-C0CD0CF74AD4}" type="pres">
      <dgm:prSet presAssocID="{F22B7433-FE1D-47B8-ACEB-963CD07E449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42B0AF-F171-4F3E-8A9F-ADDC161FAD68}" type="pres">
      <dgm:prSet presAssocID="{F22B7433-FE1D-47B8-ACEB-963CD07E4496}" presName="parSh" presStyleLbl="node1" presStyleIdx="2" presStyleCnt="3"/>
      <dgm:spPr/>
      <dgm:t>
        <a:bodyPr/>
        <a:lstStyle/>
        <a:p>
          <a:endParaRPr lang="en-GB"/>
        </a:p>
      </dgm:t>
    </dgm:pt>
    <dgm:pt modelId="{3626044D-6608-4B10-8303-76D77EF1D3C2}" type="pres">
      <dgm:prSet presAssocID="{F22B7433-FE1D-47B8-ACEB-963CD07E449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9518208-B0B6-4E28-BA5D-1A5E0C1B9E8B}" type="presOf" srcId="{747C76A0-26F7-4E56-9261-35F058EEEB63}" destId="{206F9D43-1AF3-4E42-9135-3575B44E683D}" srcOrd="0" destOrd="0" presId="urn:microsoft.com/office/officeart/2005/8/layout/process3"/>
    <dgm:cxn modelId="{BE7DE899-0A42-4ED6-9C51-E262AAC8169A}" type="presOf" srcId="{652B0642-FD24-4C61-A0E8-F744AFBAB939}" destId="{C718FFF6-F1DD-4A7D-A145-D3C4B7B2D47A}" srcOrd="0" destOrd="0" presId="urn:microsoft.com/office/officeart/2005/8/layout/process3"/>
    <dgm:cxn modelId="{674E8D97-E486-42FB-8826-FA5C06578A8D}" type="presOf" srcId="{FBD0608D-F3B6-4197-BAC7-42653FA8AC14}" destId="{3626044D-6608-4B10-8303-76D77EF1D3C2}" srcOrd="0" destOrd="0" presId="urn:microsoft.com/office/officeart/2005/8/layout/process3"/>
    <dgm:cxn modelId="{295DB9C8-9788-4C61-B7CF-B4C7A8CD44EE}" type="presOf" srcId="{A13D8496-1987-4C53-B8B8-92515E683D21}" destId="{C05B600C-33D7-441F-AD9A-5353628A8C14}" srcOrd="1" destOrd="0" presId="urn:microsoft.com/office/officeart/2005/8/layout/process3"/>
    <dgm:cxn modelId="{2E2DCA24-444D-4A65-A40F-B0FEF69141CB}" type="presOf" srcId="{F22B7433-FE1D-47B8-ACEB-963CD07E4496}" destId="{1A42B0AF-F171-4F3E-8A9F-ADDC161FAD68}" srcOrd="1" destOrd="0" presId="urn:microsoft.com/office/officeart/2005/8/layout/process3"/>
    <dgm:cxn modelId="{54EC7389-53CE-4713-883B-77A6AEAB5975}" type="presOf" srcId="{5D90D8D6-E0EB-4D6F-95F8-F88DCD9A41DD}" destId="{880B78E5-9930-4D66-A5F5-53DC2041A9B5}" srcOrd="1" destOrd="0" presId="urn:microsoft.com/office/officeart/2005/8/layout/process3"/>
    <dgm:cxn modelId="{9C426C2E-6D00-46C7-B900-02272650C2C6}" srcId="{F22B7433-FE1D-47B8-ACEB-963CD07E4496}" destId="{FBD0608D-F3B6-4197-BAC7-42653FA8AC14}" srcOrd="0" destOrd="0" parTransId="{AA3A3755-8160-4218-A354-CF1E6154248D}" sibTransId="{6F147266-37EE-4945-9B61-16F68B6D5617}"/>
    <dgm:cxn modelId="{176FEB5A-AF2B-4579-910C-52ECBB06F6BB}" srcId="{652B0642-FD24-4C61-A0E8-F744AFBAB939}" destId="{6D271D44-82C0-4685-BB5F-4A8F207571FB}" srcOrd="0" destOrd="0" parTransId="{DF26491E-D1E7-41CD-9748-D8A8A7E69168}" sibTransId="{8C4B41B1-70EF-4A8F-BDF9-76DB3BC334C7}"/>
    <dgm:cxn modelId="{26A28E25-DDCC-43A4-94B2-62FA18EC122B}" type="presOf" srcId="{F22B7433-FE1D-47B8-ACEB-963CD07E4496}" destId="{E4B36D88-3DBD-4E4E-A375-C0CD0CF74AD4}" srcOrd="0" destOrd="0" presId="urn:microsoft.com/office/officeart/2005/8/layout/process3"/>
    <dgm:cxn modelId="{315F4EB7-D157-4D12-8AE2-2DAD0489B51B}" srcId="{652B0642-FD24-4C61-A0E8-F744AFBAB939}" destId="{5D90D8D6-E0EB-4D6F-95F8-F88DCD9A41DD}" srcOrd="1" destOrd="0" parTransId="{C11EF5A7-E643-42FE-8C7D-E972A6274169}" sibTransId="{A13D8496-1987-4C53-B8B8-92515E683D21}"/>
    <dgm:cxn modelId="{DE546CA7-D496-433D-9A30-A7997B7C2AA0}" srcId="{5D90D8D6-E0EB-4D6F-95F8-F88DCD9A41DD}" destId="{3E02EEFC-4E2B-4CFA-B6B0-7861C4171DFA}" srcOrd="0" destOrd="0" parTransId="{BB82ADF3-744F-4AD2-AD1E-068A18050F08}" sibTransId="{FD0B64E1-CC0F-4E02-8552-CCBFBD564EB1}"/>
    <dgm:cxn modelId="{10FB2B04-571F-4602-AE1A-91E2608EC169}" type="presOf" srcId="{8C4B41B1-70EF-4A8F-BDF9-76DB3BC334C7}" destId="{CAA493B8-8508-41A2-AA5B-C9788CF92337}" srcOrd="1" destOrd="0" presId="urn:microsoft.com/office/officeart/2005/8/layout/process3"/>
    <dgm:cxn modelId="{3E367E2B-E338-47A1-BD58-D792B1D5596D}" type="presOf" srcId="{6D271D44-82C0-4685-BB5F-4A8F207571FB}" destId="{9D72A972-FB68-4628-BBF7-77AA3C2DED08}" srcOrd="1" destOrd="0" presId="urn:microsoft.com/office/officeart/2005/8/layout/process3"/>
    <dgm:cxn modelId="{D4CD43B3-DBA7-4D11-B917-DCDBA4637B54}" type="presOf" srcId="{6D271D44-82C0-4685-BB5F-4A8F207571FB}" destId="{08FBAA1E-5B21-4B1F-B0CF-78AA656EFA30}" srcOrd="0" destOrd="0" presId="urn:microsoft.com/office/officeart/2005/8/layout/process3"/>
    <dgm:cxn modelId="{0484F394-33EE-4592-9675-C46D5455BC3F}" type="presOf" srcId="{3E02EEFC-4E2B-4CFA-B6B0-7861C4171DFA}" destId="{5425B13B-7C67-4821-B8F2-798FEC6A19CA}" srcOrd="0" destOrd="0" presId="urn:microsoft.com/office/officeart/2005/8/layout/process3"/>
    <dgm:cxn modelId="{DD1E4C6E-E71B-42BB-8A46-257E58CC71C2}" srcId="{6D271D44-82C0-4685-BB5F-4A8F207571FB}" destId="{747C76A0-26F7-4E56-9261-35F058EEEB63}" srcOrd="0" destOrd="0" parTransId="{CC4B6DA3-2818-43C1-A1EF-80E89F01FC05}" sibTransId="{9CDEDCFE-5DF1-4E68-B908-668E7D072C7A}"/>
    <dgm:cxn modelId="{ECD9EA3A-24A8-43D0-9A12-74F0A2483986}" type="presOf" srcId="{A13D8496-1987-4C53-B8B8-92515E683D21}" destId="{6B60A6D1-44FE-40F7-B491-4EA79543DA12}" srcOrd="0" destOrd="0" presId="urn:microsoft.com/office/officeart/2005/8/layout/process3"/>
    <dgm:cxn modelId="{F91471EB-0FD0-491B-AF2C-02F6E4F8A186}" type="presOf" srcId="{8C4B41B1-70EF-4A8F-BDF9-76DB3BC334C7}" destId="{9FA9F3EA-3FF0-4FCF-A20C-B3981874D4DB}" srcOrd="0" destOrd="0" presId="urn:microsoft.com/office/officeart/2005/8/layout/process3"/>
    <dgm:cxn modelId="{1E30D1CA-3909-4FBE-9A47-C9623F595354}" type="presOf" srcId="{5D90D8D6-E0EB-4D6F-95F8-F88DCD9A41DD}" destId="{990720DA-83D9-422A-A917-5F16BB8E235C}" srcOrd="0" destOrd="0" presId="urn:microsoft.com/office/officeart/2005/8/layout/process3"/>
    <dgm:cxn modelId="{696B01EC-7CD9-4E7B-9EF5-AE3E13CCA004}" srcId="{652B0642-FD24-4C61-A0E8-F744AFBAB939}" destId="{F22B7433-FE1D-47B8-ACEB-963CD07E4496}" srcOrd="2" destOrd="0" parTransId="{042F4F18-90BF-4121-B668-2DB8CD885675}" sibTransId="{4F6FAF97-4456-47BA-9A51-C2DDCC295880}"/>
    <dgm:cxn modelId="{D5E9755A-10D4-4A29-8880-8DBE8B6F70E8}" type="presParOf" srcId="{C718FFF6-F1DD-4A7D-A145-D3C4B7B2D47A}" destId="{593DD25B-4122-4401-8D3D-016A99FD1F52}" srcOrd="0" destOrd="0" presId="urn:microsoft.com/office/officeart/2005/8/layout/process3"/>
    <dgm:cxn modelId="{D19B2E40-AEC2-479D-859F-2421E9C72D58}" type="presParOf" srcId="{593DD25B-4122-4401-8D3D-016A99FD1F52}" destId="{08FBAA1E-5B21-4B1F-B0CF-78AA656EFA30}" srcOrd="0" destOrd="0" presId="urn:microsoft.com/office/officeart/2005/8/layout/process3"/>
    <dgm:cxn modelId="{4A20CA16-6EEE-4F19-9572-8E164B709673}" type="presParOf" srcId="{593DD25B-4122-4401-8D3D-016A99FD1F52}" destId="{9D72A972-FB68-4628-BBF7-77AA3C2DED08}" srcOrd="1" destOrd="0" presId="urn:microsoft.com/office/officeart/2005/8/layout/process3"/>
    <dgm:cxn modelId="{8F45B126-F1EE-4FEB-B72F-B76B121BD6C5}" type="presParOf" srcId="{593DD25B-4122-4401-8D3D-016A99FD1F52}" destId="{206F9D43-1AF3-4E42-9135-3575B44E683D}" srcOrd="2" destOrd="0" presId="urn:microsoft.com/office/officeart/2005/8/layout/process3"/>
    <dgm:cxn modelId="{2CB17CE4-6369-4F20-8C79-843F52F9CFBF}" type="presParOf" srcId="{C718FFF6-F1DD-4A7D-A145-D3C4B7B2D47A}" destId="{9FA9F3EA-3FF0-4FCF-A20C-B3981874D4DB}" srcOrd="1" destOrd="0" presId="urn:microsoft.com/office/officeart/2005/8/layout/process3"/>
    <dgm:cxn modelId="{232D153E-6DE9-4986-8A15-38A99DAB11F1}" type="presParOf" srcId="{9FA9F3EA-3FF0-4FCF-A20C-B3981874D4DB}" destId="{CAA493B8-8508-41A2-AA5B-C9788CF92337}" srcOrd="0" destOrd="0" presId="urn:microsoft.com/office/officeart/2005/8/layout/process3"/>
    <dgm:cxn modelId="{7D2F9CC7-F5A4-4B0E-956B-88898194E8CE}" type="presParOf" srcId="{C718FFF6-F1DD-4A7D-A145-D3C4B7B2D47A}" destId="{20F8A0E1-B6B7-4994-8845-9CDF11513869}" srcOrd="2" destOrd="0" presId="urn:microsoft.com/office/officeart/2005/8/layout/process3"/>
    <dgm:cxn modelId="{B1D5F34E-B1B5-403A-8729-17B12730D3F5}" type="presParOf" srcId="{20F8A0E1-B6B7-4994-8845-9CDF11513869}" destId="{990720DA-83D9-422A-A917-5F16BB8E235C}" srcOrd="0" destOrd="0" presId="urn:microsoft.com/office/officeart/2005/8/layout/process3"/>
    <dgm:cxn modelId="{80AA27BD-8F41-47A5-8127-1AD8794140F1}" type="presParOf" srcId="{20F8A0E1-B6B7-4994-8845-9CDF11513869}" destId="{880B78E5-9930-4D66-A5F5-53DC2041A9B5}" srcOrd="1" destOrd="0" presId="urn:microsoft.com/office/officeart/2005/8/layout/process3"/>
    <dgm:cxn modelId="{809514F2-C8A5-490A-9497-E3C18CC3EC37}" type="presParOf" srcId="{20F8A0E1-B6B7-4994-8845-9CDF11513869}" destId="{5425B13B-7C67-4821-B8F2-798FEC6A19CA}" srcOrd="2" destOrd="0" presId="urn:microsoft.com/office/officeart/2005/8/layout/process3"/>
    <dgm:cxn modelId="{31C66DB3-07A8-4EE7-9E41-BA80F33B1104}" type="presParOf" srcId="{C718FFF6-F1DD-4A7D-A145-D3C4B7B2D47A}" destId="{6B60A6D1-44FE-40F7-B491-4EA79543DA12}" srcOrd="3" destOrd="0" presId="urn:microsoft.com/office/officeart/2005/8/layout/process3"/>
    <dgm:cxn modelId="{09B8F571-61E5-402D-8C41-5106698C5572}" type="presParOf" srcId="{6B60A6D1-44FE-40F7-B491-4EA79543DA12}" destId="{C05B600C-33D7-441F-AD9A-5353628A8C14}" srcOrd="0" destOrd="0" presId="urn:microsoft.com/office/officeart/2005/8/layout/process3"/>
    <dgm:cxn modelId="{84AA7BBF-D192-4FEA-AEDB-56E1ABCCB9FF}" type="presParOf" srcId="{C718FFF6-F1DD-4A7D-A145-D3C4B7B2D47A}" destId="{0569CC53-01F7-4AA1-AC58-5CF06ECADE35}" srcOrd="4" destOrd="0" presId="urn:microsoft.com/office/officeart/2005/8/layout/process3"/>
    <dgm:cxn modelId="{95514E93-96BB-48CF-B26B-CB55DCA76FC8}" type="presParOf" srcId="{0569CC53-01F7-4AA1-AC58-5CF06ECADE35}" destId="{E4B36D88-3DBD-4E4E-A375-C0CD0CF74AD4}" srcOrd="0" destOrd="0" presId="urn:microsoft.com/office/officeart/2005/8/layout/process3"/>
    <dgm:cxn modelId="{2FEA4E94-55DA-4DB9-88B4-2D998830EECE}" type="presParOf" srcId="{0569CC53-01F7-4AA1-AC58-5CF06ECADE35}" destId="{1A42B0AF-F171-4F3E-8A9F-ADDC161FAD68}" srcOrd="1" destOrd="0" presId="urn:microsoft.com/office/officeart/2005/8/layout/process3"/>
    <dgm:cxn modelId="{A1E5B473-E5E1-4CDF-A234-0E424C3714FA}" type="presParOf" srcId="{0569CC53-01F7-4AA1-AC58-5CF06ECADE35}" destId="{3626044D-6608-4B10-8303-76D77EF1D3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68728B-3008-42B4-802C-E7A02548AA23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A9B9EB92-C02C-4142-86BF-38CE9594003A}">
      <dgm:prSet phldrT="[Text]"/>
      <dgm:spPr/>
      <dgm:t>
        <a:bodyPr/>
        <a:lstStyle/>
        <a:p>
          <a:r>
            <a:rPr lang="en-GB" dirty="0"/>
            <a:t>Model 1</a:t>
          </a:r>
        </a:p>
      </dgm:t>
    </dgm:pt>
    <dgm:pt modelId="{86F424DF-A0E3-4B54-8A80-0EB9AD48DD29}" type="parTrans" cxnId="{8DBFB99A-5F84-490E-9EB0-57E0A31D931C}">
      <dgm:prSet/>
      <dgm:spPr/>
      <dgm:t>
        <a:bodyPr/>
        <a:lstStyle/>
        <a:p>
          <a:endParaRPr lang="en-GB"/>
        </a:p>
      </dgm:t>
    </dgm:pt>
    <dgm:pt modelId="{5999184D-38AA-4201-9A86-225CF926C83F}" type="sibTrans" cxnId="{8DBFB99A-5F84-490E-9EB0-57E0A31D931C}">
      <dgm:prSet/>
      <dgm:spPr/>
      <dgm:t>
        <a:bodyPr/>
        <a:lstStyle/>
        <a:p>
          <a:endParaRPr lang="en-GB"/>
        </a:p>
      </dgm:t>
    </dgm:pt>
    <dgm:pt modelId="{E5B98BCC-EEBD-4708-A281-FB872BF773EE}">
      <dgm:prSet phldrT="[Text]"/>
      <dgm:spPr/>
      <dgm:t>
        <a:bodyPr/>
        <a:lstStyle/>
        <a:p>
          <a:r>
            <a:rPr lang="en-GB" dirty="0"/>
            <a:t>Model 2</a:t>
          </a:r>
        </a:p>
      </dgm:t>
    </dgm:pt>
    <dgm:pt modelId="{6B62DB2E-5CEA-42FA-8177-63EB8696FE25}" type="parTrans" cxnId="{598431E3-257B-4578-81D0-3FDA8A3D5AF2}">
      <dgm:prSet/>
      <dgm:spPr/>
      <dgm:t>
        <a:bodyPr/>
        <a:lstStyle/>
        <a:p>
          <a:endParaRPr lang="en-GB"/>
        </a:p>
      </dgm:t>
    </dgm:pt>
    <dgm:pt modelId="{96DC607A-300D-465D-81EF-F0BCE47C2A74}" type="sibTrans" cxnId="{598431E3-257B-4578-81D0-3FDA8A3D5AF2}">
      <dgm:prSet/>
      <dgm:spPr/>
      <dgm:t>
        <a:bodyPr/>
        <a:lstStyle/>
        <a:p>
          <a:endParaRPr lang="en-GB"/>
        </a:p>
      </dgm:t>
    </dgm:pt>
    <dgm:pt modelId="{B7DE2F72-6D80-4E31-9839-3A37C32DCC42}">
      <dgm:prSet phldrT="[Text]"/>
      <dgm:spPr/>
      <dgm:t>
        <a:bodyPr/>
        <a:lstStyle/>
        <a:p>
          <a:r>
            <a:rPr lang="en-GB" dirty="0"/>
            <a:t>Model 3</a:t>
          </a:r>
        </a:p>
      </dgm:t>
    </dgm:pt>
    <dgm:pt modelId="{08D4A0F7-249E-4F72-BA4F-A1727E31D6C8}" type="parTrans" cxnId="{062F5D08-458A-4E4A-856B-E4406B9B2509}">
      <dgm:prSet/>
      <dgm:spPr/>
      <dgm:t>
        <a:bodyPr/>
        <a:lstStyle/>
        <a:p>
          <a:endParaRPr lang="en-GB"/>
        </a:p>
      </dgm:t>
    </dgm:pt>
    <dgm:pt modelId="{4362277D-3C4E-4729-8A57-48057D1B6E47}" type="sibTrans" cxnId="{062F5D08-458A-4E4A-856B-E4406B9B2509}">
      <dgm:prSet/>
      <dgm:spPr/>
      <dgm:t>
        <a:bodyPr/>
        <a:lstStyle/>
        <a:p>
          <a:endParaRPr lang="en-GB"/>
        </a:p>
      </dgm:t>
    </dgm:pt>
    <dgm:pt modelId="{DC949B25-E027-4FAF-825A-C19A58F344C5}" type="pres">
      <dgm:prSet presAssocID="{C668728B-3008-42B4-802C-E7A02548AA23}" presName="Name0" presStyleCnt="0">
        <dgm:presLayoutVars>
          <dgm:dir/>
          <dgm:animLvl val="lvl"/>
          <dgm:resizeHandles val="exact"/>
        </dgm:presLayoutVars>
      </dgm:prSet>
      <dgm:spPr/>
    </dgm:pt>
    <dgm:pt modelId="{0D7A9734-08E0-4754-B973-AE1401E9D84B}" type="pres">
      <dgm:prSet presAssocID="{A9B9EB92-C02C-4142-86BF-38CE9594003A}" presName="parTxOnly" presStyleLbl="node1" presStyleIdx="0" presStyleCnt="3" custLinFactY="-48564" custLinFactNeighborX="-2303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5F28A7-5B76-4387-A950-5269FF93F835}" type="pres">
      <dgm:prSet presAssocID="{5999184D-38AA-4201-9A86-225CF926C83F}" presName="parTxOnlySpace" presStyleCnt="0"/>
      <dgm:spPr/>
    </dgm:pt>
    <dgm:pt modelId="{56DF9328-5777-4E1D-89FD-7FE02DC6E506}" type="pres">
      <dgm:prSet presAssocID="{E5B98BCC-EEBD-4708-A281-FB872BF773EE}" presName="parTxOnly" presStyleLbl="node1" presStyleIdx="1" presStyleCnt="3" custLinFactY="-48564" custLinFactNeighborX="359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90C78A-609B-4612-83C9-5AC30EB1C5AC}" type="pres">
      <dgm:prSet presAssocID="{96DC607A-300D-465D-81EF-F0BCE47C2A74}" presName="parTxOnlySpace" presStyleCnt="0"/>
      <dgm:spPr/>
    </dgm:pt>
    <dgm:pt modelId="{3DF37B54-6740-40AE-98A4-6ADB9FCDDB2B}" type="pres">
      <dgm:prSet presAssocID="{B7DE2F72-6D80-4E31-9839-3A37C32DCC42}" presName="parTxOnly" presStyleLbl="node1" presStyleIdx="2" presStyleCnt="3" custLinFactY="-48564" custLinFactNeighborX="-287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8405D9-6F2C-45B7-B8EA-9CA50E38DB3E}" type="presOf" srcId="{C668728B-3008-42B4-802C-E7A02548AA23}" destId="{DC949B25-E027-4FAF-825A-C19A58F344C5}" srcOrd="0" destOrd="0" presId="urn:microsoft.com/office/officeart/2005/8/layout/chevron1"/>
    <dgm:cxn modelId="{6914701A-0A54-4811-A53C-74490147CA3A}" type="presOf" srcId="{B7DE2F72-6D80-4E31-9839-3A37C32DCC42}" destId="{3DF37B54-6740-40AE-98A4-6ADB9FCDDB2B}" srcOrd="0" destOrd="0" presId="urn:microsoft.com/office/officeart/2005/8/layout/chevron1"/>
    <dgm:cxn modelId="{3B9D65A4-EB6E-40C8-90D0-6624C231E25D}" type="presOf" srcId="{E5B98BCC-EEBD-4708-A281-FB872BF773EE}" destId="{56DF9328-5777-4E1D-89FD-7FE02DC6E506}" srcOrd="0" destOrd="0" presId="urn:microsoft.com/office/officeart/2005/8/layout/chevron1"/>
    <dgm:cxn modelId="{8DBFB99A-5F84-490E-9EB0-57E0A31D931C}" srcId="{C668728B-3008-42B4-802C-E7A02548AA23}" destId="{A9B9EB92-C02C-4142-86BF-38CE9594003A}" srcOrd="0" destOrd="0" parTransId="{86F424DF-A0E3-4B54-8A80-0EB9AD48DD29}" sibTransId="{5999184D-38AA-4201-9A86-225CF926C83F}"/>
    <dgm:cxn modelId="{598431E3-257B-4578-81D0-3FDA8A3D5AF2}" srcId="{C668728B-3008-42B4-802C-E7A02548AA23}" destId="{E5B98BCC-EEBD-4708-A281-FB872BF773EE}" srcOrd="1" destOrd="0" parTransId="{6B62DB2E-5CEA-42FA-8177-63EB8696FE25}" sibTransId="{96DC607A-300D-465D-81EF-F0BCE47C2A74}"/>
    <dgm:cxn modelId="{062F5D08-458A-4E4A-856B-E4406B9B2509}" srcId="{C668728B-3008-42B4-802C-E7A02548AA23}" destId="{B7DE2F72-6D80-4E31-9839-3A37C32DCC42}" srcOrd="2" destOrd="0" parTransId="{08D4A0F7-249E-4F72-BA4F-A1727E31D6C8}" sibTransId="{4362277D-3C4E-4729-8A57-48057D1B6E47}"/>
    <dgm:cxn modelId="{04B72072-AF3B-4681-850D-1D2D315CCD2B}" type="presOf" srcId="{A9B9EB92-C02C-4142-86BF-38CE9594003A}" destId="{0D7A9734-08E0-4754-B973-AE1401E9D84B}" srcOrd="0" destOrd="0" presId="urn:microsoft.com/office/officeart/2005/8/layout/chevron1"/>
    <dgm:cxn modelId="{8397926D-DCDF-44D9-B2EC-5E5955E5A55A}" type="presParOf" srcId="{DC949B25-E027-4FAF-825A-C19A58F344C5}" destId="{0D7A9734-08E0-4754-B973-AE1401E9D84B}" srcOrd="0" destOrd="0" presId="urn:microsoft.com/office/officeart/2005/8/layout/chevron1"/>
    <dgm:cxn modelId="{B617C2D8-4E3F-41EE-9990-5909477D109D}" type="presParOf" srcId="{DC949B25-E027-4FAF-825A-C19A58F344C5}" destId="{185F28A7-5B76-4387-A950-5269FF93F835}" srcOrd="1" destOrd="0" presId="urn:microsoft.com/office/officeart/2005/8/layout/chevron1"/>
    <dgm:cxn modelId="{1D6A05C0-8F86-4DEE-A8FC-2F107B0EC24E}" type="presParOf" srcId="{DC949B25-E027-4FAF-825A-C19A58F344C5}" destId="{56DF9328-5777-4E1D-89FD-7FE02DC6E506}" srcOrd="2" destOrd="0" presId="urn:microsoft.com/office/officeart/2005/8/layout/chevron1"/>
    <dgm:cxn modelId="{245EDB08-B595-4891-AEFA-35120D213985}" type="presParOf" srcId="{DC949B25-E027-4FAF-825A-C19A58F344C5}" destId="{3B90C78A-609B-4612-83C9-5AC30EB1C5AC}" srcOrd="3" destOrd="0" presId="urn:microsoft.com/office/officeart/2005/8/layout/chevron1"/>
    <dgm:cxn modelId="{C5E44A3C-05EE-4EB1-B3D1-43782A497010}" type="presParOf" srcId="{DC949B25-E027-4FAF-825A-C19A58F344C5}" destId="{3DF37B54-6740-40AE-98A4-6ADB9FCDDB2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0.07625</cdr:x>
      <cdr:y>0.81579</cdr:y>
    </cdr:from>
    <cdr:to>
      <cdr:x>0.88754</cdr:x>
      <cdr:y>0.81579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683567" y="4464496"/>
          <a:ext cx="72728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8785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0.90361</cdr:x>
      <cdr:y>0.77632</cdr:y>
    </cdr:from>
    <cdr:to>
      <cdr:x>1</cdr:x>
      <cdr:y>0.89474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100391" y="4248472"/>
          <a:ext cx="864087" cy="648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Biological Goal Te = </a:t>
          </a:r>
          <a:r>
            <a:rPr lang="en-GB" sz="1100" dirty="0" smtClean="0"/>
            <a:t>8.4 </a:t>
          </a:r>
          <a:r>
            <a:rPr lang="en-GB" sz="1100" dirty="0"/>
            <a:t>%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0.07194</cdr:x>
      <cdr:y>0.32967</cdr:y>
    </cdr:from>
    <cdr:to>
      <cdr:x>0.16238</cdr:x>
      <cdr:y>0.86813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666750" y="2000250"/>
          <a:ext cx="838200" cy="32670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  <a:alpha val="30000"/>
          </a:schemeClr>
        </a:solidFill>
        <a:ln xmlns:a="http://schemas.openxmlformats.org/drawingml/2006/main" w="25400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0.65605</cdr:x>
      <cdr:y>0.75455</cdr:y>
    </cdr:from>
    <cdr:to>
      <cdr:x>0.65707</cdr:x>
      <cdr:y>0.86758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xmlns="" id="{DBB4715B-07B5-4513-BD57-318B801D8893}"/>
            </a:ext>
          </a:extLst>
        </cdr:cNvPr>
        <cdr:cNvCxnSpPr/>
      </cdr:nvCxnSpPr>
      <cdr:spPr>
        <a:xfrm xmlns:a="http://schemas.openxmlformats.org/drawingml/2006/main" flipV="1">
          <a:off x="5543842" y="4121801"/>
          <a:ext cx="8619" cy="617436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2">
              <a:lumMod val="60000"/>
              <a:lumOff val="4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0.16478</cdr:x>
      <cdr:y>0.60126</cdr:y>
    </cdr:from>
    <cdr:to>
      <cdr:x>0.27133</cdr:x>
      <cdr:y>0.86866</cdr:y>
    </cdr:to>
    <cdr:sp macro="" textlink="">
      <cdr:nvSpPr>
        <cdr:cNvPr id="17" name="Rectangle 16"/>
        <cdr:cNvSpPr/>
      </cdr:nvSpPr>
      <cdr:spPr>
        <a:xfrm xmlns:a="http://schemas.openxmlformats.org/drawingml/2006/main">
          <a:off x="1527174" y="3648075"/>
          <a:ext cx="987426" cy="16224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  <a:alpha val="30000"/>
          </a:schemeClr>
        </a:solidFill>
        <a:ln xmlns:a="http://schemas.openxmlformats.org/drawingml/2006/main" w="25400">
          <a:solidFill>
            <a:schemeClr val="tx2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0.63207</cdr:x>
      <cdr:y>0.68289</cdr:y>
    </cdr:from>
    <cdr:to>
      <cdr:x>0.73176</cdr:x>
      <cdr:y>0.74411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5857875" y="4143375"/>
          <a:ext cx="9239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/>
            <a:t>ULN</a:t>
          </a:r>
        </a:p>
      </cdr:txBody>
    </cdr:sp>
  </cdr:relSizeAnchor>
  <cdr:relSizeAnchor xmlns:cdr="http://schemas.openxmlformats.org/drawingml/2006/chartDrawing">
    <cdr:from>
      <cdr:x>0.16375</cdr:x>
      <cdr:y>0.2674</cdr:y>
    </cdr:from>
    <cdr:to>
      <cdr:x>0.26345</cdr:x>
      <cdr:y>0.32862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517650" y="1622425"/>
          <a:ext cx="9239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/>
            <a:t>LoQ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0248F-84B6-497A-8053-CDDA8A7E9518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2124-8B01-41D9-92E3-DEEC56B32B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2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BE249-05A5-41EE-8750-4D4EB28B54E6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7B03-617E-47C3-B184-AD74FB75F0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9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4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5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7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77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18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15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70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20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13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1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6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22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94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8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6FFDDF3-292B-4315-889A-89EC207A29B8}" type="slidenum">
              <a:rPr lang="en-GB"/>
              <a:pPr/>
              <a:t>28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0" tIns="45716" rIns="91430" bIns="45716"/>
          <a:lstStyle/>
          <a:p>
            <a:pPr marL="49850">
              <a:spcBef>
                <a:spcPts val="442"/>
              </a:spcBef>
            </a:pPr>
            <a:endParaRPr lang="en-GB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02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94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31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70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10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20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0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41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21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CD9F23-E3D5-4051-95C3-AC2027E23CC4}" type="slidenum">
              <a:rPr lang="en-GB" altLang="en-US">
                <a:latin typeface="Calibri" panose="020F0502020204030204" pitchFamily="34" charset="0"/>
              </a:rPr>
              <a:pPr eaLnBrk="1" hangingPunct="1"/>
              <a:t>45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44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104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293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2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30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13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02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2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A8C0A1-AE1E-477D-B71F-E8DA920E31DD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4"/>
            <a:ext cx="4984962" cy="4466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89315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B03-617E-47C3-B184-AD74FB75F09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Immagine 6">
            <a:extLst>
              <a:ext uri="{FF2B5EF4-FFF2-40B4-BE49-F238E27FC236}">
                <a16:creationId xmlns:a16="http://schemas.microsoft.com/office/drawing/2014/main" xmlns="" id="{EEEA2A7D-44CA-B247-8C38-C100FD588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91" b="6518"/>
          <a:stretch/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13" name="Immagine 14">
            <a:extLst>
              <a:ext uri="{FF2B5EF4-FFF2-40B4-BE49-F238E27FC236}">
                <a16:creationId xmlns:a16="http://schemas.microsoft.com/office/drawing/2014/main" xmlns="" id="{3DFCD90C-7B4F-2C4B-8294-021389F8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994" y="82847"/>
            <a:ext cx="8000248" cy="6858000"/>
          </a:xfrm>
          <a:prstGeom prst="rect">
            <a:avLst/>
          </a:prstGeom>
        </p:spPr>
      </p:pic>
      <p:pic>
        <p:nvPicPr>
          <p:cNvPr id="14" name="Immagine 8">
            <a:extLst>
              <a:ext uri="{FF2B5EF4-FFF2-40B4-BE49-F238E27FC236}">
                <a16:creationId xmlns:a16="http://schemas.microsoft.com/office/drawing/2014/main" xmlns="" id="{47A2A9D2-B40A-D44D-87D1-213EC72BAA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04664"/>
            <a:ext cx="4888993" cy="2865491"/>
          </a:xfrm>
          <a:prstGeom prst="rect">
            <a:avLst/>
          </a:prstGeom>
        </p:spPr>
      </p:pic>
      <p:pic>
        <p:nvPicPr>
          <p:cNvPr id="15" name="Immagine 4">
            <a:extLst>
              <a:ext uri="{FF2B5EF4-FFF2-40B4-BE49-F238E27FC236}">
                <a16:creationId xmlns:a16="http://schemas.microsoft.com/office/drawing/2014/main" xmlns="" id="{EBEB1F97-A290-474C-A062-83B0784116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32040" y="4149080"/>
            <a:ext cx="3640129" cy="2306826"/>
          </a:xfrm>
          <a:prstGeom prst="rect">
            <a:avLst/>
          </a:prstGeom>
        </p:spPr>
      </p:pic>
      <p:pic>
        <p:nvPicPr>
          <p:cNvPr id="16" name="Imagen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2161" y="5509086"/>
            <a:ext cx="3532237" cy="10468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EEEA2A7D-44CA-B247-8C38-C100FD588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alphaModFix amt="70000"/>
          </a:blip>
          <a:srcRect t="580" r="6941" b="8502"/>
          <a:stretch/>
        </p:blipFill>
        <p:spPr>
          <a:xfrm>
            <a:off x="-5788" y="0"/>
            <a:ext cx="9149788" cy="6345799"/>
          </a:xfrm>
          <a:prstGeom prst="rect">
            <a:avLst/>
          </a:prstGeom>
        </p:spPr>
      </p:pic>
      <p:sp>
        <p:nvSpPr>
          <p:cNvPr id="8" name="Rettangolo 1">
            <a:extLst>
              <a:ext uri="{FF2B5EF4-FFF2-40B4-BE49-F238E27FC236}">
                <a16:creationId xmlns:a16="http://schemas.microsoft.com/office/drawing/2014/main" xmlns="" id="{0248046B-B0A4-824A-8CCC-464D8DC065AE}"/>
              </a:ext>
            </a:extLst>
          </p:cNvPr>
          <p:cNvSpPr/>
          <p:nvPr userDrawn="1"/>
        </p:nvSpPr>
        <p:spPr>
          <a:xfrm>
            <a:off x="-5788" y="403200"/>
            <a:ext cx="7898504" cy="831202"/>
          </a:xfrm>
          <a:prstGeom prst="rect">
            <a:avLst/>
          </a:prstGeom>
          <a:solidFill>
            <a:srgbClr val="004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19">
            <a:extLst>
              <a:ext uri="{FF2B5EF4-FFF2-40B4-BE49-F238E27FC236}">
                <a16:creationId xmlns:a16="http://schemas.microsoft.com/office/drawing/2014/main" xmlns="" id="{8202A65E-36FB-F647-B792-BAF9D9037DC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8400" y="652176"/>
            <a:ext cx="538200" cy="331200"/>
          </a:xfrm>
          <a:prstGeom prst="rect">
            <a:avLst/>
          </a:prstGeom>
        </p:spPr>
      </p:pic>
      <p:pic>
        <p:nvPicPr>
          <p:cNvPr id="11" name="Immagine 15">
            <a:extLst>
              <a:ext uri="{FF2B5EF4-FFF2-40B4-BE49-F238E27FC236}">
                <a16:creationId xmlns:a16="http://schemas.microsoft.com/office/drawing/2014/main" xmlns="" id="{7372B66E-9811-D146-AB02-69537DD749B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027087" y="464677"/>
            <a:ext cx="852824" cy="712402"/>
          </a:xfrm>
          <a:prstGeom prst="rect">
            <a:avLst/>
          </a:prstGeom>
        </p:spPr>
      </p:pic>
      <p:sp>
        <p:nvSpPr>
          <p:cNvPr id="12" name="CasellaDiTesto 12">
            <a:extLst>
              <a:ext uri="{FF2B5EF4-FFF2-40B4-BE49-F238E27FC236}">
                <a16:creationId xmlns:a16="http://schemas.microsoft.com/office/drawing/2014/main" xmlns="" id="{297B29A6-E37E-7346-B17C-FE571B3069F6}"/>
              </a:ext>
            </a:extLst>
          </p:cNvPr>
          <p:cNvSpPr txBox="1"/>
          <p:nvPr userDrawn="1"/>
        </p:nvSpPr>
        <p:spPr>
          <a:xfrm>
            <a:off x="8153973" y="614044"/>
            <a:ext cx="62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8F67CBB-0E8B-48C6-8BD6-9F158F7CF1C8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it-IT" b="1" i="1" dirty="0">
              <a:solidFill>
                <a:schemeClr val="bg1"/>
              </a:solidFill>
              <a:latin typeface="Helvetica Neue LT W1G 86 Heavy" panose="020B0604020202020204" pitchFamily="34" charset="0"/>
            </a:endParaRPr>
          </a:p>
        </p:txBody>
      </p:sp>
      <p:sp>
        <p:nvSpPr>
          <p:cNvPr id="13" name="CasellaDiTesto 17">
            <a:extLst>
              <a:ext uri="{FF2B5EF4-FFF2-40B4-BE49-F238E27FC236}">
                <a16:creationId xmlns:a16="http://schemas.microsoft.com/office/drawing/2014/main" xmlns="" id="{9CD134AF-7821-7443-8536-73D4C298DF07}"/>
              </a:ext>
            </a:extLst>
          </p:cNvPr>
          <p:cNvSpPr txBox="1"/>
          <p:nvPr userDrawn="1"/>
        </p:nvSpPr>
        <p:spPr>
          <a:xfrm>
            <a:off x="257065" y="6400366"/>
            <a:ext cx="5354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>
                <a:solidFill>
                  <a:srgbClr val="004A99"/>
                </a:solidFill>
                <a:latin typeface="Helvetica Neue LT W1G 75" panose="020B0604020202020204" pitchFamily="34" charset="0"/>
              </a:rPr>
              <a:t>Advancing</a:t>
            </a:r>
            <a:r>
              <a:rPr lang="it-IT" sz="900" dirty="0">
                <a:solidFill>
                  <a:srgbClr val="004A99"/>
                </a:solidFill>
                <a:latin typeface="Helvetica Neue LT W1G 75" panose="020B0604020202020204" pitchFamily="34" charset="0"/>
              </a:rPr>
              <a:t> </a:t>
            </a:r>
            <a:r>
              <a:rPr lang="it-IT" sz="900" dirty="0" err="1">
                <a:solidFill>
                  <a:srgbClr val="004A99"/>
                </a:solidFill>
                <a:latin typeface="Helvetica Neue LT W1G 75" panose="020B0604020202020204" pitchFamily="34" charset="0"/>
              </a:rPr>
              <a:t>excellence</a:t>
            </a:r>
            <a:r>
              <a:rPr lang="it-IT" sz="900" dirty="0">
                <a:solidFill>
                  <a:srgbClr val="004A99"/>
                </a:solidFill>
                <a:latin typeface="Helvetica Neue LT W1G 75" panose="020B0604020202020204" pitchFamily="34" charset="0"/>
              </a:rPr>
              <a:t> in </a:t>
            </a:r>
            <a:r>
              <a:rPr lang="it-IT" sz="900" dirty="0" err="1">
                <a:solidFill>
                  <a:srgbClr val="004A99"/>
                </a:solidFill>
                <a:latin typeface="Helvetica Neue LT W1G 75" panose="020B0604020202020204" pitchFamily="34" charset="0"/>
              </a:rPr>
              <a:t>laboratory</a:t>
            </a:r>
            <a:r>
              <a:rPr lang="it-IT" sz="900" dirty="0">
                <a:solidFill>
                  <a:srgbClr val="004A99"/>
                </a:solidFill>
                <a:latin typeface="Helvetica Neue LT W1G 75" panose="020B0604020202020204" pitchFamily="34" charset="0"/>
              </a:rPr>
              <a:t> medicine for </a:t>
            </a:r>
            <a:r>
              <a:rPr lang="it-IT" sz="900" dirty="0" err="1">
                <a:solidFill>
                  <a:srgbClr val="004A99"/>
                </a:solidFill>
                <a:latin typeface="Helvetica Neue LT W1G 75" panose="020B0604020202020204" pitchFamily="34" charset="0"/>
              </a:rPr>
              <a:t>better</a:t>
            </a:r>
            <a:r>
              <a:rPr lang="it-IT" sz="900" dirty="0">
                <a:solidFill>
                  <a:srgbClr val="004A99"/>
                </a:solidFill>
                <a:latin typeface="Helvetica Neue LT W1G 75" panose="020B0604020202020204" pitchFamily="34" charset="0"/>
              </a:rPr>
              <a:t> </a:t>
            </a:r>
            <a:r>
              <a:rPr lang="it-IT" sz="900" dirty="0" err="1">
                <a:solidFill>
                  <a:srgbClr val="004A99"/>
                </a:solidFill>
                <a:latin typeface="Helvetica Neue LT W1G 75" panose="020B0604020202020204" pitchFamily="34" charset="0"/>
              </a:rPr>
              <a:t>healthcare</a:t>
            </a:r>
            <a:r>
              <a:rPr lang="it-IT" sz="900" dirty="0">
                <a:solidFill>
                  <a:srgbClr val="004A99"/>
                </a:solidFill>
                <a:latin typeface="Helvetica Neue LT W1G 75" panose="020B0604020202020204" pitchFamily="34" charset="0"/>
              </a:rPr>
              <a:t> </a:t>
            </a:r>
            <a:r>
              <a:rPr lang="it-IT" sz="900" dirty="0" err="1">
                <a:solidFill>
                  <a:srgbClr val="004A99"/>
                </a:solidFill>
                <a:latin typeface="Helvetica Neue LT W1G 75" panose="020B0604020202020204" pitchFamily="34" charset="0"/>
              </a:rPr>
              <a:t>worldwide</a:t>
            </a:r>
            <a:endParaRPr lang="it-IT" sz="900" dirty="0">
              <a:solidFill>
                <a:srgbClr val="004A99"/>
              </a:solidFill>
              <a:latin typeface="Helvetica Neue LT W1G 75" panose="020B0604020202020204" pitchFamily="34" charset="0"/>
            </a:endParaRPr>
          </a:p>
        </p:txBody>
      </p:sp>
      <p:cxnSp>
        <p:nvCxnSpPr>
          <p:cNvPr id="14" name="Connettore 1 3">
            <a:extLst>
              <a:ext uri="{FF2B5EF4-FFF2-40B4-BE49-F238E27FC236}">
                <a16:creationId xmlns:a16="http://schemas.microsoft.com/office/drawing/2014/main" xmlns="" id="{CFC4F571-0F50-1E47-96DF-20DFB178321F}"/>
              </a:ext>
            </a:extLst>
          </p:cNvPr>
          <p:cNvCxnSpPr>
            <a:cxnSpLocks/>
          </p:cNvCxnSpPr>
          <p:nvPr userDrawn="1"/>
        </p:nvCxnSpPr>
        <p:spPr>
          <a:xfrm>
            <a:off x="-5788" y="6345799"/>
            <a:ext cx="7898504" cy="0"/>
          </a:xfrm>
          <a:prstGeom prst="line">
            <a:avLst/>
          </a:prstGeom>
          <a:ln w="12700">
            <a:solidFill>
              <a:srgbClr val="273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4">
            <a:extLst>
              <a:ext uri="{FF2B5EF4-FFF2-40B4-BE49-F238E27FC236}">
                <a16:creationId xmlns:a16="http://schemas.microsoft.com/office/drawing/2014/main" xmlns="" id="{EBEB1F97-A290-474C-A062-83B07841161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27087" y="6015789"/>
            <a:ext cx="889611" cy="5637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  <p:sldLayoutId id="2147483649" r:id="rId14"/>
    <p:sldLayoutId id="214748373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0497268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634" y="1844824"/>
            <a:ext cx="4968552" cy="2160240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en-GB" sz="4600" b="1" dirty="0">
                <a:solidFill>
                  <a:schemeClr val="accent1"/>
                </a:solidFill>
              </a:rPr>
              <a:t>Annette Thomas</a:t>
            </a:r>
          </a:p>
          <a:p>
            <a:r>
              <a:rPr lang="en-GB" sz="4600" b="1" dirty="0">
                <a:solidFill>
                  <a:schemeClr val="accent1"/>
                </a:solidFill>
              </a:rPr>
              <a:t>Chair IFCC C-AQ</a:t>
            </a:r>
          </a:p>
          <a:p>
            <a:endParaRPr lang="en-GB" sz="4600" b="1" dirty="0">
              <a:solidFill>
                <a:schemeClr val="accent1"/>
              </a:solidFill>
            </a:endParaRPr>
          </a:p>
          <a:p>
            <a:r>
              <a:rPr lang="en-GB" sz="4600" b="1" dirty="0">
                <a:solidFill>
                  <a:schemeClr val="accent1"/>
                </a:solidFill>
              </a:rPr>
              <a:t>Director </a:t>
            </a:r>
            <a:r>
              <a:rPr lang="en-GB" sz="4600" b="1" dirty="0" smtClean="0">
                <a:solidFill>
                  <a:schemeClr val="accent1"/>
                </a:solidFill>
              </a:rPr>
              <a:t>Weqas</a:t>
            </a:r>
            <a:endParaRPr lang="en-GB" sz="4600" b="1" dirty="0">
              <a:solidFill>
                <a:schemeClr val="accent1"/>
              </a:solidFill>
            </a:endParaRPr>
          </a:p>
          <a:p>
            <a:r>
              <a:rPr lang="en-GB" sz="4600" b="1" u="sng" dirty="0">
                <a:solidFill>
                  <a:schemeClr val="accent5">
                    <a:lumMod val="75000"/>
                  </a:schemeClr>
                </a:solidFill>
              </a:rPr>
              <a:t>www.weqas.com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052736"/>
            <a:ext cx="3847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chemeClr val="bg1"/>
                </a:solidFill>
              </a:rPr>
              <a:t>Principles of EQA 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lIns="90488" tIns="44450" rIns="90488" bIns="44450"/>
          <a:lstStyle/>
          <a:p>
            <a:r>
              <a:rPr lang="en-US"/>
              <a:t>Sample Matrix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492896"/>
            <a:ext cx="4176464" cy="3384376"/>
          </a:xfrm>
        </p:spPr>
        <p:txBody>
          <a:bodyPr lIns="90488" tIns="44450" rIns="90488" bIns="44450"/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 smtClean="0"/>
              <a:t>Good </a:t>
            </a:r>
            <a:r>
              <a:rPr lang="en-US" sz="2400" dirty="0"/>
              <a:t>long term stability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Very easy to transport</a:t>
            </a:r>
          </a:p>
          <a:p>
            <a:pPr marL="990600" lvl="1" indent="-533400">
              <a:lnSpc>
                <a:spcPct val="90000"/>
              </a:lnSpc>
            </a:pPr>
            <a:endParaRPr lang="en-US" sz="2400" dirty="0"/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3968" y="2420888"/>
            <a:ext cx="4248472" cy="3528392"/>
          </a:xfrm>
        </p:spPr>
        <p:txBody>
          <a:bodyPr>
            <a:noAutofit/>
          </a:bodyPr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Commutability </a:t>
            </a:r>
            <a:r>
              <a:rPr lang="en-US" sz="2400" dirty="0"/>
              <a:t>issues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Expensive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Difficult to prepare - reconstitution errors 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Denaturation</a:t>
            </a:r>
            <a:r>
              <a:rPr lang="en-US" sz="2400" dirty="0"/>
              <a:t> of proteins/lipoproteins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Issues with assigning reference targets</a:t>
            </a:r>
            <a:endParaRPr lang="en-GB" sz="2400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43608" y="1700808"/>
            <a:ext cx="700092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92D050"/>
                </a:solidFill>
              </a:rPr>
              <a:t>Lyophilized material – serum / </a:t>
            </a:r>
            <a:r>
              <a:rPr lang="en-US" sz="2400" dirty="0" smtClean="0">
                <a:solidFill>
                  <a:srgbClr val="92D050"/>
                </a:solidFill>
              </a:rPr>
              <a:t>urine /  </a:t>
            </a:r>
            <a:r>
              <a:rPr lang="en-US" sz="2400" dirty="0">
                <a:solidFill>
                  <a:srgbClr val="92D050"/>
                </a:solidFill>
              </a:rPr>
              <a:t>whole blood</a:t>
            </a:r>
            <a:endParaRPr lang="en-GB" sz="2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Matrix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420888"/>
            <a:ext cx="4038600" cy="2880320"/>
          </a:xfrm>
        </p:spPr>
        <p:txBody>
          <a:bodyPr>
            <a:normAutofit fontScale="92500"/>
          </a:bodyPr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Pro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Gold </a:t>
            </a:r>
            <a:r>
              <a:rPr lang="en-US" sz="2600" dirty="0"/>
              <a:t>standard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Commutable – performs as </a:t>
            </a:r>
            <a:r>
              <a:rPr lang="en-US" sz="2600" dirty="0" smtClean="0"/>
              <a:t>patient </a:t>
            </a:r>
            <a:r>
              <a:rPr lang="en-US" sz="2600" dirty="0"/>
              <a:t>samples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Easy to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Can set reference targets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4008" y="2276872"/>
            <a:ext cx="4038600" cy="3989387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Con</a:t>
            </a:r>
          </a:p>
          <a:p>
            <a:pPr lvl="1"/>
            <a:r>
              <a:rPr lang="en-US" sz="2400" dirty="0" smtClean="0"/>
              <a:t>Difficult </a:t>
            </a:r>
            <a:r>
              <a:rPr lang="en-US" sz="2400" dirty="0"/>
              <a:t>to obtain different concentration levels </a:t>
            </a:r>
          </a:p>
          <a:p>
            <a:pPr lvl="1"/>
            <a:r>
              <a:rPr lang="en-US" sz="2400" dirty="0"/>
              <a:t>Unstable </a:t>
            </a:r>
            <a:r>
              <a:rPr lang="en-US" sz="2400" dirty="0" err="1"/>
              <a:t>analytes</a:t>
            </a:r>
            <a:endParaRPr lang="en-US" sz="2400" dirty="0"/>
          </a:p>
          <a:p>
            <a:pPr lvl="1"/>
            <a:r>
              <a:rPr lang="en-US" sz="2400" dirty="0"/>
              <a:t>Storing and transport </a:t>
            </a:r>
            <a:r>
              <a:rPr lang="en-US" sz="2400" dirty="0" smtClean="0"/>
              <a:t>expensive</a:t>
            </a:r>
            <a:endParaRPr lang="en-US" sz="2400" dirty="0"/>
          </a:p>
          <a:p>
            <a:pPr lvl="1"/>
            <a:r>
              <a:rPr lang="en-US" sz="2400" dirty="0"/>
              <a:t>Risk of bacterial contamination</a:t>
            </a:r>
          </a:p>
          <a:p>
            <a:endParaRPr lang="en-GB" sz="2800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899592" y="1484784"/>
            <a:ext cx="712946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92D050"/>
                </a:solidFill>
              </a:rPr>
              <a:t>Fresh/ Frozen  clinical material - from individual donors or pool of </a:t>
            </a:r>
            <a:r>
              <a:rPr lang="en-US" sz="2400" dirty="0" smtClean="0">
                <a:solidFill>
                  <a:srgbClr val="92D050"/>
                </a:solidFill>
              </a:rPr>
              <a:t>donors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640762" cy="1143000"/>
          </a:xfrm>
        </p:spPr>
        <p:txBody>
          <a:bodyPr>
            <a:normAutofit/>
          </a:bodyPr>
          <a:lstStyle/>
          <a:p>
            <a:r>
              <a:rPr lang="en-AU" sz="3600" dirty="0"/>
              <a:t>Appropriate Concentration Levels</a:t>
            </a:r>
          </a:p>
        </p:txBody>
      </p:sp>
      <p:sp>
        <p:nvSpPr>
          <p:cNvPr id="30722" name="Content Placeholder 2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6992"/>
          </a:xfrm>
        </p:spPr>
        <p:txBody>
          <a:bodyPr>
            <a:normAutofit/>
          </a:bodyPr>
          <a:lstStyle/>
          <a:p>
            <a:r>
              <a:rPr lang="en-AU" dirty="0" smtClean="0"/>
              <a:t>Clinically relevant</a:t>
            </a:r>
          </a:p>
          <a:p>
            <a:r>
              <a:rPr lang="en-AU" dirty="0" smtClean="0"/>
              <a:t>Range </a:t>
            </a:r>
            <a:r>
              <a:rPr lang="en-AU" dirty="0"/>
              <a:t>of concentration levels</a:t>
            </a:r>
          </a:p>
          <a:p>
            <a:r>
              <a:rPr lang="en-AU" dirty="0"/>
              <a:t>Not just around the reference interval</a:t>
            </a:r>
          </a:p>
          <a:p>
            <a:r>
              <a:rPr lang="en-AU" dirty="0"/>
              <a:t>Cover the analytical and pathological range</a:t>
            </a:r>
          </a:p>
          <a:p>
            <a:r>
              <a:rPr lang="en-AU" dirty="0"/>
              <a:t>Challenging samples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952500"/>
          </a:xfrm>
        </p:spPr>
        <p:txBody>
          <a:bodyPr>
            <a:normAutofit/>
          </a:bodyPr>
          <a:lstStyle/>
          <a:p>
            <a:r>
              <a:rPr lang="en-AU" dirty="0" smtClean="0"/>
              <a:t>Choosing </a:t>
            </a:r>
            <a:r>
              <a:rPr lang="en-AU" dirty="0"/>
              <a:t>an EQA</a:t>
            </a:r>
            <a:r>
              <a:rPr lang="en-AU" dirty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526493" cy="4330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Identify performance specification</a:t>
            </a:r>
          </a:p>
          <a:p>
            <a:pPr lvl="1">
              <a:buNone/>
            </a:pPr>
            <a:r>
              <a:rPr lang="en-AU" sz="3600" dirty="0"/>
              <a:t>Data analysis </a:t>
            </a:r>
          </a:p>
          <a:p>
            <a:pPr lvl="1">
              <a:buNone/>
            </a:pPr>
            <a:r>
              <a:rPr lang="en-AU" sz="3600" dirty="0"/>
              <a:t>Reports </a:t>
            </a:r>
          </a:p>
          <a:p>
            <a:pPr lvl="1">
              <a:buNone/>
            </a:pPr>
            <a:r>
              <a:rPr lang="en-AU" sz="3600" dirty="0"/>
              <a:t>Education element</a:t>
            </a:r>
          </a:p>
          <a:p>
            <a:pPr lvl="1">
              <a:buNone/>
            </a:pPr>
            <a:r>
              <a:rPr lang="en-AU" sz="3600" dirty="0"/>
              <a:t>Troubleshooting support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52413"/>
            <a:ext cx="8229600" cy="1457325"/>
          </a:xfrm>
        </p:spPr>
        <p:txBody>
          <a:bodyPr/>
          <a:lstStyle/>
          <a:p>
            <a:r>
              <a:rPr lang="en-AU" dirty="0" smtClean="0"/>
              <a:t>What is the Target Value?</a:t>
            </a:r>
            <a:endParaRPr lang="en-AU" dirty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8229600" cy="1008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/>
              <a:t>Determining  the ‘right’ , ‘true’,  ‘correct’  value?</a:t>
            </a:r>
          </a:p>
          <a:p>
            <a:pPr>
              <a:lnSpc>
                <a:spcPct val="90000"/>
              </a:lnSpc>
            </a:pPr>
            <a:endParaRPr lang="en-AU"/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6424613" y="2476500"/>
          <a:ext cx="240506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4" imgW="4267800" imgH="2764800" progId="">
                  <p:embed/>
                </p:oleObj>
              </mc:Choice>
              <mc:Fallback>
                <p:oleObj name="Clip" r:id="rId4" imgW="4267800" imgH="2764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2476500"/>
                        <a:ext cx="2405062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7451725" y="3284538"/>
            <a:ext cx="865188" cy="3603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52413"/>
            <a:ext cx="8229600" cy="1381125"/>
          </a:xfrm>
        </p:spPr>
        <p:txBody>
          <a:bodyPr/>
          <a:lstStyle/>
          <a:p>
            <a:r>
              <a:rPr lang="en-AU"/>
              <a:t>Target Value</a:t>
            </a:r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635500"/>
          </a:xfrm>
        </p:spPr>
        <p:txBody>
          <a:bodyPr/>
          <a:lstStyle/>
          <a:p>
            <a:r>
              <a:rPr lang="en-AU" dirty="0">
                <a:solidFill>
                  <a:srgbClr val="92D050"/>
                </a:solidFill>
              </a:rPr>
              <a:t>Reference value</a:t>
            </a:r>
          </a:p>
          <a:p>
            <a:pPr lvl="1"/>
            <a:r>
              <a:rPr lang="en-AU" dirty="0"/>
              <a:t>“True” value with meteorological traceability.</a:t>
            </a:r>
          </a:p>
          <a:p>
            <a:pPr lvl="1"/>
            <a:r>
              <a:rPr lang="en-AU" dirty="0"/>
              <a:t>Commutable EQA material assayed using:</a:t>
            </a:r>
          </a:p>
          <a:p>
            <a:pPr lvl="1"/>
            <a:r>
              <a:rPr lang="en-AU" dirty="0"/>
              <a:t>Reference methods </a:t>
            </a:r>
            <a:r>
              <a:rPr lang="en-AU" dirty="0" err="1"/>
              <a:t>eg</a:t>
            </a:r>
            <a:r>
              <a:rPr lang="en-AU" dirty="0"/>
              <a:t> HbA1c </a:t>
            </a:r>
          </a:p>
          <a:p>
            <a:pPr lvl="1"/>
            <a:r>
              <a:rPr lang="en-AU" dirty="0"/>
              <a:t>By an Accredited reference laboratory</a:t>
            </a:r>
          </a:p>
          <a:p>
            <a:pPr lvl="2"/>
            <a:r>
              <a:rPr lang="en-AU" dirty="0"/>
              <a:t>Using higher order methods </a:t>
            </a:r>
            <a:r>
              <a:rPr lang="en-AU" dirty="0" err="1"/>
              <a:t>eg</a:t>
            </a:r>
            <a:r>
              <a:rPr lang="en-AU" dirty="0"/>
              <a:t> IDGC-MS glucose,  creatinine.</a:t>
            </a:r>
          </a:p>
          <a:p>
            <a:pPr lvl="2"/>
            <a:r>
              <a:rPr lang="en-AU" dirty="0"/>
              <a:t>Certified Reference material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443663" y="333375"/>
          <a:ext cx="240506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4" imgW="4267800" imgH="2764800" progId="">
                  <p:embed/>
                </p:oleObj>
              </mc:Choice>
              <mc:Fallback>
                <p:oleObj name="Clip" r:id="rId4" imgW="4267800" imgH="2764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33375"/>
                        <a:ext cx="2405062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899592" y="332656"/>
            <a:ext cx="82444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Advantage of </a:t>
            </a:r>
            <a:r>
              <a:rPr lang="en-GB" sz="28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Reference 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Measurement Targets</a:t>
            </a:r>
            <a:endParaRPr lang="en-GB" sz="28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340768"/>
            <a:ext cx="7112023" cy="480401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dirty="0" smtClean="0">
                <a:latin typeface="Calibri" pitchFamily="34" charset="0"/>
                <a:cs typeface="Arial" pitchFamily="34" charset="0"/>
              </a:rPr>
              <a:t>Traceable to higher order</a:t>
            </a:r>
          </a:p>
          <a:p>
            <a:pPr marL="342900" indent="-342900">
              <a:spcBef>
                <a:spcPct val="50000"/>
              </a:spcBef>
            </a:pPr>
            <a:r>
              <a:rPr lang="en-GB" dirty="0" smtClean="0">
                <a:latin typeface="Calibri" pitchFamily="34" charset="0"/>
                <a:cs typeface="Arial" pitchFamily="34" charset="0"/>
              </a:rPr>
              <a:t>Establishes method traceability for the lab– requirement of ISO 15189</a:t>
            </a:r>
          </a:p>
          <a:p>
            <a:pPr marL="342900" indent="-342900">
              <a:spcBef>
                <a:spcPct val="50000"/>
              </a:spcBef>
            </a:pPr>
            <a:r>
              <a:rPr lang="en-GB" dirty="0">
                <a:latin typeface="Calibri" pitchFamily="34" charset="0"/>
                <a:cs typeface="Arial" charset="0"/>
              </a:rPr>
              <a:t>Independent assessment of  manufacturer traceability claims.</a:t>
            </a:r>
          </a:p>
          <a:p>
            <a:pPr marL="342900" indent="-342900">
              <a:spcBef>
                <a:spcPct val="50000"/>
              </a:spcBef>
            </a:pPr>
            <a:r>
              <a:rPr lang="en-GB" dirty="0" smtClean="0">
                <a:latin typeface="Calibri" pitchFamily="34" charset="0"/>
                <a:cs typeface="Arial" charset="0"/>
              </a:rPr>
              <a:t>Highlights the pitfalls of using the trimmed overall mean  as an accuracy target in EQA Schemes</a:t>
            </a:r>
          </a:p>
          <a:p>
            <a:pPr marL="342900" indent="-342900">
              <a:spcBef>
                <a:spcPct val="50000"/>
              </a:spcBef>
            </a:pPr>
            <a:r>
              <a:rPr lang="en-GB" dirty="0" smtClean="0">
                <a:latin typeface="Calibri" pitchFamily="34" charset="0"/>
                <a:cs typeface="Arial" pitchFamily="34" charset="0"/>
              </a:rPr>
              <a:t>Overall mean and method mean may not be traceable, may not be stable, may be influenced by large numbers from one manufacturer.</a:t>
            </a:r>
          </a:p>
          <a:p>
            <a:pPr marL="342900" indent="-342900">
              <a:spcBef>
                <a:spcPct val="50000"/>
              </a:spcBef>
            </a:pPr>
            <a:r>
              <a:rPr lang="en-GB" dirty="0" smtClean="0">
                <a:latin typeface="Calibri" pitchFamily="34" charset="0"/>
                <a:cs typeface="Arial" charset="0"/>
              </a:rPr>
              <a:t>Useful in the post market vigilance of the IVD -  Directive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912" y="188640"/>
            <a:ext cx="5214942" cy="1071544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Calibri" pitchFamily="34" charset="0"/>
              </a:rPr>
              <a:t>Traceability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196752"/>
            <a:ext cx="3683000" cy="491194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Reference measurement values shown on report (and reference value uncertainty).  Full traceability chain to SI units available.</a:t>
            </a:r>
          </a:p>
          <a:p>
            <a:r>
              <a:rPr lang="en-GB" dirty="0" smtClean="0"/>
              <a:t>Lab results compared directly to reference values</a:t>
            </a:r>
          </a:p>
          <a:p>
            <a:r>
              <a:rPr lang="en-GB" dirty="0" smtClean="0"/>
              <a:t>SDI scores, Sigma scores and bias plot based on reference values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1356" b="-1"/>
          <a:stretch>
            <a:fillRect/>
          </a:stretch>
        </p:blipFill>
        <p:spPr bwMode="auto">
          <a:xfrm>
            <a:off x="142844" y="214290"/>
            <a:ext cx="38576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 bwMode="auto">
          <a:xfrm>
            <a:off x="0" y="2204864"/>
            <a:ext cx="3707904" cy="432048"/>
          </a:xfrm>
          <a:prstGeom prst="ellipse">
            <a:avLst/>
          </a:prstGeom>
          <a:solidFill>
            <a:srgbClr val="008785">
              <a:alpha val="34000"/>
            </a:srgb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008785"/>
              </a:solidFill>
              <a:effectLst/>
              <a:latin typeface="Chalkboard" charset="0"/>
              <a:sym typeface="Chalkboar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83454"/>
              </p:ext>
            </p:extLst>
          </p:nvPr>
        </p:nvGraphicFramePr>
        <p:xfrm>
          <a:off x="251520" y="1268760"/>
          <a:ext cx="5976663" cy="44645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34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4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0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Analyte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Gravimetric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LC-MS/MS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Recovery %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Amphetamine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3000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2936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97.9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Cannabis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227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75.7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Opiate (Morphine)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5000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5483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109.7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Benzodiazepine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800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749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93.6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Cocaine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800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842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105.3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Methadone (EDDP)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600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720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120.0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Methamphetamine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3000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3193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106.4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6-Acetylmorphine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83.3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Buprenorphine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103.3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Ketamine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3000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2786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92.9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Barbiturates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800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820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102.5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MDMA (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2500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2766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110.6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1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Phencyclidine (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ug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/L)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73.4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78*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106.3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72200" y="1196752"/>
            <a:ext cx="2430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n-GB" b="1" dirty="0">
                <a:solidFill>
                  <a:srgbClr val="008785"/>
                </a:solidFill>
                <a:latin typeface="Calibri" pitchFamily="34" charset="0"/>
              </a:rPr>
              <a:t>Traceability </a:t>
            </a:r>
          </a:p>
          <a:p>
            <a:pPr algn="just" eaLnBrk="0" hangingPunct="0"/>
            <a:r>
              <a:rPr lang="en-GB" dirty="0">
                <a:latin typeface="Calibri" pitchFamily="34" charset="0"/>
              </a:rPr>
              <a:t>Good agreement was observed between the ‘gravimetric’ weighed in target and the LC-MS/MS data for the majority of </a:t>
            </a:r>
            <a:r>
              <a:rPr lang="en-GB" dirty="0" err="1">
                <a:latin typeface="Calibri" pitchFamily="34" charset="0"/>
              </a:rPr>
              <a:t>analytes</a:t>
            </a:r>
            <a:r>
              <a:rPr lang="en-GB" dirty="0">
                <a:latin typeface="Calibri" pitchFamily="34" charset="0"/>
              </a:rPr>
              <a:t>, however a decreased recovery of  76% and 83% was observed for cannabis and </a:t>
            </a:r>
            <a:r>
              <a:rPr lang="en-GB" dirty="0" err="1">
                <a:latin typeface="Calibri" pitchFamily="34" charset="0"/>
              </a:rPr>
              <a:t>acetylmorphine</a:t>
            </a:r>
            <a:r>
              <a:rPr lang="en-GB" dirty="0">
                <a:latin typeface="Calibri" pitchFamily="34" charset="0"/>
              </a:rPr>
              <a:t> respectively.</a:t>
            </a:r>
            <a:r>
              <a:rPr lang="en-GB" dirty="0"/>
              <a:t> 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2656"/>
            <a:ext cx="7617024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Use of gravimetric data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52413"/>
            <a:ext cx="8229600" cy="1457325"/>
          </a:xfrm>
        </p:spPr>
        <p:txBody>
          <a:bodyPr/>
          <a:lstStyle/>
          <a:p>
            <a:r>
              <a:rPr lang="en-AU" dirty="0"/>
              <a:t>Target Value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46113" y="1773238"/>
            <a:ext cx="8229600" cy="4772025"/>
          </a:xfrm>
        </p:spPr>
        <p:txBody>
          <a:bodyPr/>
          <a:lstStyle/>
          <a:p>
            <a:endParaRPr lang="en-AU" dirty="0">
              <a:solidFill>
                <a:srgbClr val="92D050"/>
              </a:solidFill>
            </a:endParaRPr>
          </a:p>
          <a:p>
            <a:r>
              <a:rPr lang="en-AU" dirty="0">
                <a:solidFill>
                  <a:srgbClr val="92D050"/>
                </a:solidFill>
              </a:rPr>
              <a:t>Statistical</a:t>
            </a:r>
          </a:p>
          <a:p>
            <a:pPr lvl="1"/>
            <a:r>
              <a:rPr lang="en-AU" dirty="0"/>
              <a:t>Overall mean, median </a:t>
            </a:r>
          </a:p>
          <a:p>
            <a:pPr lvl="1"/>
            <a:r>
              <a:rPr lang="en-AU" dirty="0"/>
              <a:t>Method, instrument mean</a:t>
            </a:r>
          </a:p>
          <a:p>
            <a:pPr lvl="1"/>
            <a:r>
              <a:rPr lang="en-AU" dirty="0"/>
              <a:t>Shows the ‘state of art’ of method performance but gives no indication of the “true” value 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424613" y="1743075"/>
          <a:ext cx="240506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lip" r:id="rId4" imgW="4267800" imgH="2764800" progId="">
                  <p:embed/>
                </p:oleObj>
              </mc:Choice>
              <mc:Fallback>
                <p:oleObj name="Clip" r:id="rId4" imgW="4267800" imgH="2764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1743075"/>
                        <a:ext cx="2405062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What is External Quality Assessment?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de Latin" pitchFamily="18" charset="0"/>
              <a:buChar char="="/>
            </a:pPr>
            <a:r>
              <a:rPr lang="en-AU" dirty="0"/>
              <a:t>proficiency testing scheme</a:t>
            </a:r>
          </a:p>
          <a:p>
            <a:endParaRPr lang="en-AU" dirty="0"/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chemeClr val="hlink"/>
                </a:solidFill>
              </a:rPr>
              <a:t>	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System designed to objectively assess the quality of results by an external agency.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5181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Title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AU" dirty="0"/>
              <a:t>Using Statistical Comparison</a:t>
            </a:r>
          </a:p>
        </p:txBody>
      </p:sp>
      <p:sp>
        <p:nvSpPr>
          <p:cNvPr id="80899" name="Content Placeholder 4"/>
          <p:cNvSpPr>
            <a:spLocks noGrp="1"/>
          </p:cNvSpPr>
          <p:nvPr>
            <p:ph idx="1"/>
          </p:nvPr>
        </p:nvSpPr>
        <p:spPr>
          <a:xfrm>
            <a:off x="1619250" y="3429000"/>
            <a:ext cx="7524750" cy="2924175"/>
          </a:xfrm>
        </p:spPr>
        <p:txBody>
          <a:bodyPr>
            <a:normAutofit lnSpcReduction="10000"/>
          </a:bodyPr>
          <a:lstStyle/>
          <a:p>
            <a:r>
              <a:rPr lang="en-AU" sz="2300"/>
              <a:t>Mean ± 2 SD = 95% returned results are acceptable</a:t>
            </a:r>
          </a:p>
          <a:p>
            <a:r>
              <a:rPr lang="en-AU" sz="2300"/>
              <a:t>This gives information on whether your result is acceptable compared with all results and your method</a:t>
            </a:r>
          </a:p>
          <a:p>
            <a:r>
              <a:rPr lang="en-AU" sz="2300"/>
              <a:t>But does it give information on whether your result is acceptable compared to the ‘true’ patient result?</a:t>
            </a:r>
          </a:p>
          <a:p>
            <a:r>
              <a:rPr lang="en-AU" sz="2300"/>
              <a:t>Would your result alter the clinical management of the patient?</a:t>
            </a:r>
          </a:p>
          <a:p>
            <a:r>
              <a:rPr lang="en-AU" sz="2300"/>
              <a:t>Does not provide context to clinical utility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/>
              <a:t>External Quality Assurance Programs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413" cy="6192837"/>
          </a:xfrm>
        </p:spPr>
        <p:txBody>
          <a:bodyPr/>
          <a:lstStyle/>
          <a:p>
            <a:r>
              <a:rPr lang="en-AU"/>
              <a:t>Use quality standards to allow labs to assess their performance and respond accordingly</a:t>
            </a:r>
          </a:p>
          <a:p>
            <a:r>
              <a:rPr lang="en-AU"/>
              <a:t>the quality standard is the allowable difference from a target</a:t>
            </a:r>
          </a:p>
          <a:p>
            <a:r>
              <a:rPr lang="en-AU"/>
              <a:t>A tool for review of QAP results</a:t>
            </a:r>
          </a:p>
          <a:p>
            <a:r>
              <a:rPr lang="en-AU"/>
              <a:t>Can be based on</a:t>
            </a:r>
          </a:p>
          <a:p>
            <a:pPr lvl="1">
              <a:lnSpc>
                <a:spcPct val="80000"/>
              </a:lnSpc>
            </a:pPr>
            <a:r>
              <a:rPr lang="en-AU"/>
              <a:t>statistical comparison</a:t>
            </a:r>
          </a:p>
          <a:p>
            <a:pPr lvl="1">
              <a:lnSpc>
                <a:spcPct val="80000"/>
              </a:lnSpc>
            </a:pPr>
            <a:r>
              <a:rPr lang="en-AU"/>
              <a:t>expert opinion</a:t>
            </a:r>
          </a:p>
          <a:p>
            <a:pPr lvl="1">
              <a:lnSpc>
                <a:spcPct val="80000"/>
              </a:lnSpc>
            </a:pPr>
            <a:r>
              <a:rPr lang="en-AU"/>
              <a:t>clinical need</a:t>
            </a:r>
          </a:p>
          <a:p>
            <a:pPr lvl="1">
              <a:lnSpc>
                <a:spcPct val="80000"/>
              </a:lnSpc>
            </a:pPr>
            <a:r>
              <a:rPr lang="en-AU"/>
              <a:t>other criteria</a:t>
            </a:r>
          </a:p>
          <a:p>
            <a:pPr>
              <a:lnSpc>
                <a:spcPts val="2000"/>
              </a:lnSpc>
              <a:buFontTx/>
              <a:buNone/>
            </a:pPr>
            <a:endParaRPr lang="en-AU" sz="3000"/>
          </a:p>
          <a:p>
            <a:endParaRPr lang="en-AU"/>
          </a:p>
        </p:txBody>
      </p:sp>
      <p:pic>
        <p:nvPicPr>
          <p:cNvPr id="77827" name="Picture 20" descr="Chart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588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5288" y="1412875"/>
            <a:ext cx="2736850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7772400" cy="786036"/>
          </a:xfrm>
          <a:ln/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3EB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sz="3600" dirty="0">
                <a:solidFill>
                  <a:srgbClr val="F3EB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dirty="0"/>
              <a:t>Target values used in Quantitative EQA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03270341"/>
              </p:ext>
            </p:extLst>
          </p:nvPr>
        </p:nvGraphicFramePr>
        <p:xfrm>
          <a:off x="1331640" y="1844824"/>
          <a:ext cx="6553224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4737211" y="-768659"/>
            <a:ext cx="461665" cy="626469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dirty="0"/>
              <a:t>Loss of information for Assessment of  accuracy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dirty="0"/>
              <a:t>What is the best approach</a:t>
            </a:r>
            <a:r>
              <a:rPr lang="en-GB" dirty="0">
                <a:solidFill>
                  <a:schemeClr val="tx2"/>
                </a:solidFill>
              </a:rPr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124744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86633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tx2"/>
                </a:solidFill>
              </a:rPr>
              <a:t>Determining Performance  specifications.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dirty="0"/>
              <a:t>Acceptable Performance Specification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421188"/>
          </a:xfrm>
        </p:spPr>
        <p:txBody>
          <a:bodyPr/>
          <a:lstStyle/>
          <a:p>
            <a:r>
              <a:rPr lang="en-US" altLang="ja-JP" sz="2400">
                <a:ea typeface="ＭＳ Ｐゴシック"/>
                <a:cs typeface="ＭＳ Ｐゴシック"/>
              </a:rPr>
              <a:t>A range of values around the target value that is considered acceptable laboratory performance</a:t>
            </a:r>
            <a:endParaRPr lang="en-AU" sz="2400"/>
          </a:p>
          <a:p>
            <a:r>
              <a:rPr lang="en-AU" sz="2400"/>
              <a:t>A tool for review of EQA results</a:t>
            </a:r>
          </a:p>
          <a:p>
            <a:r>
              <a:rPr lang="en-US" altLang="ja-JP" sz="2400">
                <a:ea typeface="ＭＳ Ｐゴシック"/>
                <a:cs typeface="ＭＳ Ｐゴシック"/>
              </a:rPr>
              <a:t>It provides a simple tool to allow a rapid, standardised assessment of EQA results in both numerical and graphical report formats.</a:t>
            </a:r>
          </a:p>
          <a:p>
            <a:r>
              <a:rPr lang="en-US" altLang="ja-JP" sz="2400">
                <a:ea typeface="ＭＳ Ｐゴシック"/>
                <a:cs typeface="ＭＳ Ｐゴシック"/>
              </a:rPr>
              <a:t>A result outside the acceptable range should alert the laboratory that that their assay may produce results that are at risk of detrimentally affecting clinical decision making. </a:t>
            </a:r>
            <a:endParaRPr lang="en-AU" sz="240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18793"/>
            <a:ext cx="3532470" cy="152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Titl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en-AU" dirty="0"/>
              <a:t>Using  Statistical Comparison</a:t>
            </a:r>
          </a:p>
        </p:txBody>
      </p:sp>
      <p:sp>
        <p:nvSpPr>
          <p:cNvPr id="80899" name="Content Placeholder 4"/>
          <p:cNvSpPr>
            <a:spLocks noGrp="1"/>
          </p:cNvSpPr>
          <p:nvPr>
            <p:ph idx="1"/>
          </p:nvPr>
        </p:nvSpPr>
        <p:spPr>
          <a:xfrm>
            <a:off x="1251567" y="4735586"/>
            <a:ext cx="7524750" cy="1380208"/>
          </a:xfrm>
        </p:spPr>
        <p:txBody>
          <a:bodyPr>
            <a:normAutofit fontScale="92500" lnSpcReduction="10000"/>
          </a:bodyPr>
          <a:lstStyle/>
          <a:p>
            <a:r>
              <a:rPr lang="en-AU" sz="2300" dirty="0"/>
              <a:t>Mean ± 2 SD = 95% returned results are acceptable</a:t>
            </a:r>
          </a:p>
          <a:p>
            <a:r>
              <a:rPr lang="en-AU" sz="2300" dirty="0"/>
              <a:t>This gives information on whether your result is acceptable compared with all results and your method</a:t>
            </a:r>
          </a:p>
          <a:p>
            <a:r>
              <a:rPr lang="en-AU" sz="2300" dirty="0">
                <a:solidFill>
                  <a:srgbClr val="FF0000"/>
                </a:solidFill>
              </a:rPr>
              <a:t>May not be clinically relevant</a:t>
            </a:r>
          </a:p>
          <a:p>
            <a:endParaRPr lang="en-AU" sz="23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A42308C-B3DE-4A78-99E0-91401904E4A5}"/>
              </a:ext>
            </a:extLst>
          </p:cNvPr>
          <p:cNvCxnSpPr/>
          <p:nvPr/>
        </p:nvCxnSpPr>
        <p:spPr>
          <a:xfrm flipV="1">
            <a:off x="2267744" y="2276872"/>
            <a:ext cx="0" cy="173806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C6D0E0A-7E34-4A8F-8C85-2CE11B36E7AC}"/>
              </a:ext>
            </a:extLst>
          </p:cNvPr>
          <p:cNvCxnSpPr/>
          <p:nvPr/>
        </p:nvCxnSpPr>
        <p:spPr>
          <a:xfrm flipV="1">
            <a:off x="3491880" y="2268779"/>
            <a:ext cx="0" cy="173806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FCE6AD-6A46-45D1-A7DE-3C7340C9ED61}"/>
              </a:ext>
            </a:extLst>
          </p:cNvPr>
          <p:cNvSpPr txBox="1"/>
          <p:nvPr/>
        </p:nvSpPr>
        <p:spPr>
          <a:xfrm>
            <a:off x="2307615" y="1436434"/>
            <a:ext cx="124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TEe</a:t>
            </a:r>
            <a:r>
              <a:rPr lang="en-GB" sz="2000" b="1" dirty="0"/>
              <a:t> = 10%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418EB9F-D40C-4E9D-A75E-C21D4FFF2881}"/>
              </a:ext>
            </a:extLst>
          </p:cNvPr>
          <p:cNvCxnSpPr>
            <a:cxnSpLocks/>
          </p:cNvCxnSpPr>
          <p:nvPr/>
        </p:nvCxnSpPr>
        <p:spPr>
          <a:xfrm>
            <a:off x="2267744" y="2070140"/>
            <a:ext cx="122413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7CBC60-418B-448E-877B-A03447821520}"/>
              </a:ext>
            </a:extLst>
          </p:cNvPr>
          <p:cNvSpPr txBox="1"/>
          <p:nvPr/>
        </p:nvSpPr>
        <p:spPr>
          <a:xfrm>
            <a:off x="827584" y="17008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Method 1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AAB41DC5-192E-42E4-B06B-D3EB3AB3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358" y="2051199"/>
            <a:ext cx="2016224" cy="222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E838AB4-4A5E-4572-ABBA-915919BFE465}"/>
              </a:ext>
            </a:extLst>
          </p:cNvPr>
          <p:cNvCxnSpPr/>
          <p:nvPr/>
        </p:nvCxnSpPr>
        <p:spPr>
          <a:xfrm flipV="1">
            <a:off x="6906061" y="2182681"/>
            <a:ext cx="0" cy="173806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48712BC-4850-4FB5-A077-466385B7D0FF}"/>
              </a:ext>
            </a:extLst>
          </p:cNvPr>
          <p:cNvCxnSpPr/>
          <p:nvPr/>
        </p:nvCxnSpPr>
        <p:spPr>
          <a:xfrm flipV="1">
            <a:off x="6214116" y="2168614"/>
            <a:ext cx="0" cy="173806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3C7A1E5-2393-4DA9-A441-634340B167B5}"/>
              </a:ext>
            </a:extLst>
          </p:cNvPr>
          <p:cNvCxnSpPr>
            <a:cxnSpLocks/>
          </p:cNvCxnSpPr>
          <p:nvPr/>
        </p:nvCxnSpPr>
        <p:spPr>
          <a:xfrm>
            <a:off x="6350200" y="1967638"/>
            <a:ext cx="54179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D6DE58C-A2C9-4764-A746-4BF87F77DAEF}"/>
              </a:ext>
            </a:extLst>
          </p:cNvPr>
          <p:cNvSpPr txBox="1"/>
          <p:nvPr/>
        </p:nvSpPr>
        <p:spPr>
          <a:xfrm>
            <a:off x="4798876" y="16987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Method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3DC3E79-B7ED-4C77-8DED-67EF55E80CCB}"/>
              </a:ext>
            </a:extLst>
          </p:cNvPr>
          <p:cNvSpPr txBox="1"/>
          <p:nvPr/>
        </p:nvSpPr>
        <p:spPr>
          <a:xfrm>
            <a:off x="6148159" y="1391174"/>
            <a:ext cx="1333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TEa</a:t>
            </a:r>
            <a:r>
              <a:rPr lang="en-GB" sz="2000" b="1" dirty="0"/>
              <a:t> = 5% </a:t>
            </a:r>
          </a:p>
        </p:txBody>
      </p:sp>
    </p:spTree>
    <p:extLst>
      <p:ext uri="{BB962C8B-B14F-4D97-AF65-F5344CB8AC3E}">
        <p14:creationId xmlns:p14="http://schemas.microsoft.com/office/powerpoint/2010/main" val="2892417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16178"/>
              </p:ext>
            </p:extLst>
          </p:nvPr>
        </p:nvGraphicFramePr>
        <p:xfrm>
          <a:off x="395536" y="1916832"/>
          <a:ext cx="7560840" cy="3412976"/>
        </p:xfrm>
        <a:graphic>
          <a:graphicData uri="http://schemas.openxmlformats.org/drawingml/2006/table">
            <a:tbl>
              <a:tblPr/>
              <a:tblGrid>
                <a:gridCol w="1101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23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01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01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Regulatory requirement, 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Acceptable performance from EQA,  TE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Test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CLIA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 (US)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Rilibak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(Germany)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RCPA (Aus)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WEQAS (UK)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Labquality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(Finland)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0.33 mmol/l or ± 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0.5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mmol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 or ± 10%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7.5%@4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mmol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/l 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6.0%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HbA1c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0.5 or ± 5%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± 7%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205" name="Rectangle 37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effectLst/>
              </a:rPr>
              <a:t>Which  Performance Criteria to use?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400" dirty="0"/>
              <a:t>Specification </a:t>
            </a:r>
            <a:r>
              <a:rPr lang="en-GB" dirty="0"/>
              <a:t>Hierarchy</a:t>
            </a:r>
            <a:r>
              <a:rPr lang="en-GB" sz="4400" dirty="0">
                <a:solidFill>
                  <a:srgbClr val="008785"/>
                </a:solidFill>
              </a:rPr>
              <a:t/>
            </a:r>
            <a:br>
              <a:rPr lang="en-GB" sz="4400" dirty="0">
                <a:solidFill>
                  <a:srgbClr val="008785"/>
                </a:solidFill>
              </a:rPr>
            </a:br>
            <a:endParaRPr lang="en-GB" sz="3600" dirty="0">
              <a:solidFill>
                <a:srgbClr val="008785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71600" y="2132856"/>
          <a:ext cx="7772400" cy="361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ircular Arrow 8"/>
          <p:cNvSpPr/>
          <p:nvPr/>
        </p:nvSpPr>
        <p:spPr>
          <a:xfrm rot="10800000">
            <a:off x="5652120" y="4365104"/>
            <a:ext cx="2000123" cy="1875570"/>
          </a:xfrm>
          <a:prstGeom prst="circularArrow">
            <a:avLst/>
          </a:prstGeom>
          <a:solidFill>
            <a:srgbClr val="008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10800000">
            <a:off x="2195736" y="4437112"/>
            <a:ext cx="2000123" cy="1875570"/>
          </a:xfrm>
          <a:prstGeom prst="circularArrow">
            <a:avLst/>
          </a:prstGeom>
          <a:solidFill>
            <a:srgbClr val="0087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47971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785"/>
                </a:solidFill>
              </a:rPr>
              <a:t>Improvements in methods / technology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465313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8785"/>
                </a:solidFill>
              </a:rPr>
              <a:t>Data from outcome studies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331640" y="1628800"/>
          <a:ext cx="609600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5786446" y="3286124"/>
            <a:ext cx="564887" cy="437609"/>
            <a:chOff x="2088232" y="1296144"/>
            <a:chExt cx="564887" cy="437609"/>
          </a:xfrm>
        </p:grpSpPr>
        <p:sp>
          <p:nvSpPr>
            <p:cNvPr id="15" name="Right Arrow 14"/>
            <p:cNvSpPr/>
            <p:nvPr/>
          </p:nvSpPr>
          <p:spPr>
            <a:xfrm>
              <a:off x="2088232" y="1296144"/>
              <a:ext cx="564887" cy="4376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>
              <a:off x="2088232" y="1383666"/>
              <a:ext cx="433604" cy="262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900" kern="120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-0.00023 L -0.1013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 -4.81481E-6 L -0.08577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719137"/>
          </a:xfrm>
        </p:spPr>
        <p:txBody>
          <a:bodyPr/>
          <a:lstStyle/>
          <a:p>
            <a:r>
              <a:rPr lang="en-GB" sz="4000" dirty="0"/>
              <a:t>From Biological goals 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00702"/>
              </p:ext>
            </p:extLst>
          </p:nvPr>
        </p:nvGraphicFramePr>
        <p:xfrm>
          <a:off x="683568" y="1862316"/>
          <a:ext cx="5792316" cy="2065339"/>
        </p:xfrm>
        <a:graphic>
          <a:graphicData uri="http://schemas.openxmlformats.org/drawingml/2006/table">
            <a:tbl>
              <a:tblPr/>
              <a:tblGrid>
                <a:gridCol w="1860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58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(%)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 (%) (0.01)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HbA1c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539552" y="4509120"/>
            <a:ext cx="68405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 dirty="0">
                <a:latin typeface="Arial" charset="0"/>
              </a:rPr>
              <a:t>Desirable quality specification can be calculated from:</a:t>
            </a:r>
          </a:p>
          <a:p>
            <a:r>
              <a:rPr lang="en-GB" sz="2000" b="1" dirty="0">
                <a:latin typeface="Arial" charset="0"/>
              </a:rPr>
              <a:t>I &lt; 0.5CV</a:t>
            </a:r>
            <a:r>
              <a:rPr lang="en-GB" sz="2000" b="1" baseline="-25000" dirty="0">
                <a:latin typeface="Arial" charset="0"/>
              </a:rPr>
              <a:t>w</a:t>
            </a:r>
          </a:p>
          <a:p>
            <a:r>
              <a:rPr lang="en-GB" sz="2000" b="1" dirty="0">
                <a:latin typeface="Arial" charset="0"/>
              </a:rPr>
              <a:t>B&lt; 0.25 (CV</a:t>
            </a:r>
            <a:r>
              <a:rPr lang="en-GB" sz="2000" b="1" baseline="-25000" dirty="0">
                <a:latin typeface="Arial" charset="0"/>
              </a:rPr>
              <a:t>w</a:t>
            </a:r>
            <a:r>
              <a:rPr lang="en-GB" sz="2000" b="1" baseline="30000" dirty="0">
                <a:latin typeface="Arial" charset="0"/>
              </a:rPr>
              <a:t>2</a:t>
            </a:r>
            <a:r>
              <a:rPr lang="en-GB" sz="2000" b="1" dirty="0">
                <a:latin typeface="Arial" charset="0"/>
              </a:rPr>
              <a:t> + CV</a:t>
            </a:r>
            <a:r>
              <a:rPr lang="en-GB" sz="2000" b="1" baseline="-25000" dirty="0">
                <a:latin typeface="Arial" charset="0"/>
              </a:rPr>
              <a:t>b</a:t>
            </a:r>
            <a:r>
              <a:rPr lang="en-GB" sz="2000" b="1" baseline="30000" dirty="0">
                <a:latin typeface="Arial" charset="0"/>
              </a:rPr>
              <a:t>2</a:t>
            </a:r>
            <a:r>
              <a:rPr lang="en-GB" sz="2000" b="1" dirty="0">
                <a:latin typeface="Arial" charset="0"/>
              </a:rPr>
              <a:t>)</a:t>
            </a:r>
            <a:r>
              <a:rPr lang="en-US" sz="2000" b="1" baseline="30000" dirty="0">
                <a:latin typeface="Arial" charset="0"/>
                <a:cs typeface="Arial" charset="0"/>
              </a:rPr>
              <a:t>½</a:t>
            </a:r>
          </a:p>
          <a:p>
            <a:r>
              <a:rPr lang="en-GB" sz="2000" b="1" dirty="0">
                <a:latin typeface="Arial" charset="0"/>
              </a:rPr>
              <a:t>TE = 2.33 I + B (a&lt;0.01) for EQA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AU" dirty="0"/>
              <a:t>IQC </a:t>
            </a:r>
            <a:r>
              <a:rPr lang="en-AU" dirty="0" err="1"/>
              <a:t>vs</a:t>
            </a:r>
            <a:r>
              <a:rPr lang="en-AU" dirty="0"/>
              <a:t> EQA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664242"/>
              </p:ext>
            </p:extLst>
          </p:nvPr>
        </p:nvGraphicFramePr>
        <p:xfrm>
          <a:off x="179512" y="1484784"/>
          <a:ext cx="8229600" cy="39522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Internal Quality Control</a:t>
                      </a:r>
                      <a:endParaRPr lang="en-A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External Quality Assurance</a:t>
                      </a:r>
                      <a:endParaRPr lang="en-A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Results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Immediately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Later,</a:t>
                      </a:r>
                      <a:r>
                        <a:rPr lang="en-AU" baseline="0" dirty="0"/>
                        <a:t> when report received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Frequency of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Minimum daily,</a:t>
                      </a:r>
                    </a:p>
                    <a:p>
                      <a:pPr algn="ctr"/>
                      <a:r>
                        <a:rPr lang="en-AU" dirty="0"/>
                        <a:t>per batch, </a:t>
                      </a:r>
                    </a:p>
                    <a:p>
                      <a:pPr algn="ctr"/>
                      <a:r>
                        <a:rPr lang="en-AU" dirty="0"/>
                        <a:t>per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Periodically</a:t>
                      </a:r>
                    </a:p>
                    <a:p>
                      <a:pPr algn="ctr"/>
                      <a:r>
                        <a:rPr lang="en-AU" dirty="0" err="1"/>
                        <a:t>eg</a:t>
                      </a:r>
                      <a:r>
                        <a:rPr lang="en-AU" dirty="0"/>
                        <a:t>  monthly/</a:t>
                      </a:r>
                    </a:p>
                    <a:p>
                      <a:pPr algn="ctr"/>
                      <a:r>
                        <a:rPr lang="en-AU" dirty="0"/>
                        <a:t>Bimonthly</a:t>
                      </a:r>
                    </a:p>
                    <a:p>
                      <a:pPr algn="ctr"/>
                      <a:r>
                        <a:rPr lang="en-AU" dirty="0"/>
                        <a:t>quarterly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Concentrations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Normal, abnormal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Pathological range covered over multiple samples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Assess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Imprecision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Accuracy &amp; imprecision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Your lab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Your lab to all labs &amp; other labs using your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765175"/>
          </a:xfrm>
        </p:spPr>
        <p:txBody>
          <a:bodyPr/>
          <a:lstStyle/>
          <a:p>
            <a:r>
              <a:rPr lang="en-GB" dirty="0"/>
              <a:t>Analytical goals </a:t>
            </a:r>
          </a:p>
        </p:txBody>
      </p:sp>
      <p:graphicFrame>
        <p:nvGraphicFramePr>
          <p:cNvPr id="9367" name="Group 1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708632"/>
              </p:ext>
            </p:extLst>
          </p:nvPr>
        </p:nvGraphicFramePr>
        <p:xfrm>
          <a:off x="179512" y="1340768"/>
          <a:ext cx="7550150" cy="4878960"/>
        </p:xfrm>
        <a:graphic>
          <a:graphicData uri="http://schemas.openxmlformats.org/drawingml/2006/table">
            <a:tbl>
              <a:tblPr/>
              <a:tblGrid>
                <a:gridCol w="1065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 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Biological goals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Weqas 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TE criteria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Analyte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Conc.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 (%)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 (%)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TE (0.01)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SD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 SD 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TE 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Albumin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4.9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6.5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Bicarb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7.2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13.0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2.3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4.3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Cl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1.9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2.8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Creat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8.4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20.0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Glucose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7.6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Mg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6.0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7.5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Osmo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245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6.8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2.8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Phos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13.1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7.5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K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7.4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4.0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Na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135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1.2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2.2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 P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4.4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1.6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3.2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4.6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Urate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0.34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4.8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14.8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11.8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Urea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6.2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5.5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19.8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8.8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9368" name="Text Box 152"/>
          <p:cNvSpPr txBox="1">
            <a:spLocks noChangeArrowheads="1"/>
          </p:cNvSpPr>
          <p:nvPr/>
        </p:nvSpPr>
        <p:spPr bwMode="auto">
          <a:xfrm>
            <a:off x="7740352" y="2348880"/>
            <a:ext cx="13187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Highlighted TE are those where Biological goals not achievable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3988"/>
              </p:ext>
            </p:extLst>
          </p:nvPr>
        </p:nvGraphicFramePr>
        <p:xfrm>
          <a:off x="1" y="404664"/>
          <a:ext cx="89644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526493" cy="4330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Identify performance specification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Data analysis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Reports </a:t>
            </a:r>
          </a:p>
          <a:p>
            <a:pPr lvl="1">
              <a:buNone/>
            </a:pPr>
            <a:r>
              <a:rPr lang="en-AU" sz="3600" dirty="0"/>
              <a:t>Education element</a:t>
            </a:r>
          </a:p>
          <a:p>
            <a:pPr lvl="1">
              <a:buNone/>
            </a:pPr>
            <a:r>
              <a:rPr lang="en-AU" sz="3600" dirty="0"/>
              <a:t>Troubleshooting support</a:t>
            </a:r>
            <a:endParaRPr lang="en-US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33265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smtClean="0"/>
              <a:t>Choosing an EQA - considerations</a:t>
            </a:r>
            <a:endParaRPr lang="en-US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>
            <a:normAutofit/>
          </a:bodyPr>
          <a:lstStyle/>
          <a:p>
            <a:r>
              <a:rPr lang="en-AU" sz="3200" dirty="0"/>
              <a:t>What to Look for in the EQA Reports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Design should be such that the user can: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Understand the report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take appropriate action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provide  help and improvement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Is education</a:t>
            </a:r>
          </a:p>
          <a:p>
            <a:pPr lvl="1">
              <a:lnSpc>
                <a:spcPct val="85000"/>
              </a:lnSpc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0"/>
            <a:ext cx="9144000" cy="1341438"/>
          </a:xfrm>
        </p:spPr>
        <p:txBody>
          <a:bodyPr>
            <a:normAutofit/>
          </a:bodyPr>
          <a:lstStyle/>
          <a:p>
            <a:r>
              <a:rPr lang="en-AU" sz="4000" dirty="0"/>
              <a:t>What to Look for in EQA </a:t>
            </a:r>
            <a:r>
              <a:rPr lang="en-AU" sz="4000" dirty="0" smtClean="0"/>
              <a:t>Reports?</a:t>
            </a:r>
            <a:endParaRPr lang="en-AU" sz="4000" dirty="0"/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What is the turn around time?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how long after the due date will you receive your report?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the earlier the better 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can remember what was happening at that time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can take corrective action sooner</a:t>
            </a:r>
          </a:p>
          <a:p>
            <a:pPr>
              <a:lnSpc>
                <a:spcPct val="85000"/>
              </a:lnSpc>
            </a:pPr>
            <a:r>
              <a:rPr lang="en-AU" dirty="0"/>
              <a:t>Is the report electronic or paper?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Electronic quicker but not all sites may have printer access.</a:t>
            </a:r>
          </a:p>
          <a:p>
            <a:pPr lvl="1">
              <a:lnSpc>
                <a:spcPct val="85000"/>
              </a:lnSpc>
            </a:pPr>
            <a:endParaRPr lang="en-A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116632"/>
            <a:ext cx="9144000" cy="1341438"/>
          </a:xfrm>
        </p:spPr>
        <p:txBody>
          <a:bodyPr>
            <a:normAutofit/>
          </a:bodyPr>
          <a:lstStyle/>
          <a:p>
            <a:r>
              <a:rPr lang="en-AU" sz="4000" dirty="0"/>
              <a:t>What to Look for in EQA Reports?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52292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Report should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Clearly identify performance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Assess accuracy to target value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Assess imprecision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Assess linearity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Assess performance over time</a:t>
            </a:r>
          </a:p>
          <a:p>
            <a:pPr lvl="2">
              <a:lnSpc>
                <a:spcPct val="85000"/>
              </a:lnSpc>
            </a:pPr>
            <a:r>
              <a:rPr lang="en-AU" dirty="0"/>
              <a:t>Identify errors and poor performance</a:t>
            </a:r>
          </a:p>
          <a:p>
            <a:pPr lvl="1">
              <a:lnSpc>
                <a:spcPct val="85000"/>
              </a:lnSpc>
            </a:pPr>
            <a:r>
              <a:rPr lang="en-AU" dirty="0"/>
              <a:t>Clearly identify method / analyser performance</a:t>
            </a:r>
          </a:p>
          <a:p>
            <a:pPr lvl="1">
              <a:lnSpc>
                <a:spcPct val="85000"/>
              </a:lnSpc>
            </a:pPr>
            <a:endParaRPr lang="en-A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260648"/>
            <a:ext cx="5000660" cy="1071544"/>
          </a:xfrm>
        </p:spPr>
        <p:txBody>
          <a:bodyPr>
            <a:normAutofit/>
          </a:bodyPr>
          <a:lstStyle/>
          <a:p>
            <a:r>
              <a:rPr lang="en-GB" altLang="en-US" sz="2800" dirty="0" smtClean="0">
                <a:latin typeface="Calibri" pitchFamily="34" charset="0"/>
              </a:rPr>
              <a:t>Assessment of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45787"/>
            <a:ext cx="3683000" cy="491194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From the linear regression analysis equation, y=</a:t>
            </a:r>
            <a:r>
              <a:rPr lang="en-GB" dirty="0" err="1" smtClean="0"/>
              <a:t>mx+c</a:t>
            </a:r>
            <a:r>
              <a:rPr lang="en-GB" dirty="0" smtClean="0"/>
              <a:t>, the trueness (bias) is calculated at the critical level (x) , which for Cholesterol is 5.0 </a:t>
            </a:r>
            <a:r>
              <a:rPr lang="en-GB" dirty="0" err="1" smtClean="0"/>
              <a:t>mmol</a:t>
            </a:r>
            <a:r>
              <a:rPr lang="en-GB" dirty="0" smtClean="0"/>
              <a:t>/L. </a:t>
            </a:r>
          </a:p>
          <a:p>
            <a:r>
              <a:rPr lang="en-GB" dirty="0" smtClean="0"/>
              <a:t>when x=5 then y= 0.9777(*5)+0.042 = 4.9305 </a:t>
            </a:r>
          </a:p>
          <a:p>
            <a:r>
              <a:rPr lang="en-GB" dirty="0" smtClean="0"/>
              <a:t>Bias = (y-x)/x*100 = (4.9305-5.0)/5.0*100 =       -1.39% </a:t>
            </a:r>
          </a:p>
          <a:p>
            <a:r>
              <a:rPr lang="en-GB" dirty="0" smtClean="0"/>
              <a:t>Imprecision (CV) = </a:t>
            </a:r>
            <a:r>
              <a:rPr lang="en-GB" dirty="0" err="1" smtClean="0"/>
              <a:t>Sy.x</a:t>
            </a:r>
            <a:r>
              <a:rPr lang="en-GB" dirty="0" smtClean="0"/>
              <a:t>/ x = 0.026/5.0*100 = 0.5%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905245" cy="60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 bwMode="auto">
          <a:xfrm>
            <a:off x="2339752" y="4365104"/>
            <a:ext cx="1080120" cy="648072"/>
          </a:xfrm>
          <a:prstGeom prst="ellipse">
            <a:avLst/>
          </a:prstGeom>
          <a:solidFill>
            <a:srgbClr val="008785">
              <a:alpha val="30000"/>
            </a:srgb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halkboard" charset="0"/>
              <a:sym typeface="Chalkboar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260648"/>
            <a:ext cx="5214942" cy="1071544"/>
          </a:xfrm>
        </p:spPr>
        <p:txBody>
          <a:bodyPr>
            <a:normAutofit/>
          </a:bodyPr>
          <a:lstStyle/>
          <a:p>
            <a:r>
              <a:rPr lang="en-GB" altLang="en-US" sz="2800" dirty="0" smtClean="0">
                <a:latin typeface="Calibri" pitchFamily="34" charset="0"/>
              </a:rPr>
              <a:t>Uncertainty From </a:t>
            </a:r>
            <a:br>
              <a:rPr lang="en-GB" altLang="en-US" sz="2800" dirty="0" smtClean="0">
                <a:latin typeface="Calibri" pitchFamily="34" charset="0"/>
              </a:rPr>
            </a:br>
            <a:r>
              <a:rPr lang="en-GB" altLang="en-US" sz="2800" dirty="0" smtClean="0">
                <a:latin typeface="Calibri" pitchFamily="34" charset="0"/>
              </a:rPr>
              <a:t>EQA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060848"/>
            <a:ext cx="3683000" cy="3960440"/>
          </a:xfrm>
        </p:spPr>
        <p:txBody>
          <a:bodyPr/>
          <a:lstStyle/>
          <a:p>
            <a:r>
              <a:rPr lang="en-GB" dirty="0" smtClean="0"/>
              <a:t>Laboratory within run Imprecision:</a:t>
            </a:r>
          </a:p>
          <a:p>
            <a:r>
              <a:rPr lang="en-GB" dirty="0" err="1" smtClean="0"/>
              <a:t>Sy.x</a:t>
            </a:r>
            <a:r>
              <a:rPr lang="en-GB" dirty="0" smtClean="0"/>
              <a:t> = 0.06 </a:t>
            </a:r>
            <a:r>
              <a:rPr lang="en-GB" dirty="0" err="1" smtClean="0"/>
              <a:t>mmol</a:t>
            </a:r>
            <a:r>
              <a:rPr lang="en-GB" dirty="0" smtClean="0"/>
              <a:t>/L </a:t>
            </a:r>
          </a:p>
          <a:p>
            <a:r>
              <a:rPr lang="sv-SE" dirty="0" smtClean="0"/>
              <a:t>CV% = (Sy.x/ x)*100 = 0.06/7*100 = 0.86%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1356"/>
          <a:stretch>
            <a:fillRect/>
          </a:stretch>
        </p:blipFill>
        <p:spPr bwMode="auto">
          <a:xfrm>
            <a:off x="142844" y="214290"/>
            <a:ext cx="3857652" cy="600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750" y="332656"/>
            <a:ext cx="9144000" cy="692694"/>
          </a:xfrm>
        </p:spPr>
        <p:txBody>
          <a:bodyPr/>
          <a:lstStyle/>
          <a:p>
            <a:r>
              <a:rPr lang="en-GB" altLang="en-US" sz="3600" dirty="0" smtClean="0">
                <a:latin typeface="Calibri" pitchFamily="34" charset="0"/>
              </a:rPr>
              <a:t>Uncertainty From EQA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5072074"/>
            <a:ext cx="7183462" cy="1036626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 smtClean="0">
                <a:latin typeface="Calibri" pitchFamily="34" charset="0"/>
              </a:rPr>
              <a:t>Between batch CV% provided on End of Batch reports (12 month review)</a:t>
            </a:r>
          </a:p>
          <a:p>
            <a:r>
              <a:rPr lang="en-GB" sz="1800" dirty="0" smtClean="0">
                <a:latin typeface="Calibri" pitchFamily="34" charset="0"/>
              </a:rPr>
              <a:t>Pool M891a - CV% of reported results: 4.51%</a:t>
            </a:r>
          </a:p>
          <a:p>
            <a:r>
              <a:rPr lang="en-GB" sz="1800" dirty="0" smtClean="0">
                <a:latin typeface="Calibri" pitchFamily="34" charset="0"/>
              </a:rPr>
              <a:t>Top-down approach – CV% is method uncertainty (relative standard uncertainty)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708556" cy="388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Calibri" pitchFamily="34" charset="0"/>
              </a:rPr>
              <a:t>Specificity and Sensitivity Studies</a:t>
            </a:r>
            <a:endParaRPr lang="en-GB" sz="3600" dirty="0">
              <a:latin typeface="Calibr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2" y="1837748"/>
            <a:ext cx="4413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4162431" cy="353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1223705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008785"/>
                </a:solidFill>
                <a:latin typeface="+mj-lt"/>
              </a:rPr>
              <a:t>Pregnancy testing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1556792"/>
            <a:ext cx="31683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008785"/>
                </a:solidFill>
                <a:latin typeface="+mj-lt"/>
              </a:rPr>
              <a:t>Bile Acids</a:t>
            </a:r>
          </a:p>
        </p:txBody>
      </p:sp>
    </p:spTree>
    <p:extLst>
      <p:ext uri="{BB962C8B-B14F-4D97-AF65-F5344CB8AC3E}">
        <p14:creationId xmlns:p14="http://schemas.microsoft.com/office/powerpoint/2010/main" val="38985934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Types of EQA Schemes – which one </a:t>
            </a:r>
            <a:r>
              <a:rPr lang="en-GB" sz="2800" dirty="0" smtClean="0"/>
              <a:t>for </a:t>
            </a:r>
            <a:r>
              <a:rPr lang="en-GB" sz="2800" dirty="0"/>
              <a:t>you 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6227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4" y="588965"/>
            <a:ext cx="8229600" cy="483008"/>
          </a:xfrm>
        </p:spPr>
        <p:txBody>
          <a:bodyPr>
            <a:noAutofit/>
          </a:bodyPr>
          <a:lstStyle/>
          <a:p>
            <a:r>
              <a:rPr lang="en-GB" sz="2800" dirty="0" smtClean="0"/>
              <a:t>Post Market vigilance – INR thromboplastin</a:t>
            </a:r>
            <a:endParaRPr lang="en-GB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1" y="1846217"/>
            <a:ext cx="4081873" cy="268224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" y="1410788"/>
            <a:ext cx="46765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>
              <a:spcBef>
                <a:spcPct val="20000"/>
              </a:spcBef>
            </a:pPr>
            <a:r>
              <a:rPr lang="en-GB" sz="1300" b="1" dirty="0" smtClean="0">
                <a:solidFill>
                  <a:prstClr val="black"/>
                </a:solidFill>
              </a:rPr>
              <a:t>INR results </a:t>
            </a:r>
            <a:r>
              <a:rPr lang="en-GB" sz="1300" b="1" dirty="0">
                <a:solidFill>
                  <a:prstClr val="black"/>
                </a:solidFill>
              </a:rPr>
              <a:t>classified into pre and post recalibration.</a:t>
            </a:r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" y="4690201"/>
            <a:ext cx="83787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305"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The pre calibration strips compared well with the results from Distribution 0517 (Median 2.8) however much higher results and a wider distribution of results was observed for the post calibration strips.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Weqas immediately contacted the manufacturer and sent them the data. </a:t>
            </a:r>
          </a:p>
          <a:p>
            <a:pPr marR="27305">
              <a:spcAft>
                <a:spcPts val="0"/>
              </a:spcAft>
            </a:pP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27305">
              <a:spcAft>
                <a:spcPts val="0"/>
              </a:spcAft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Aug 2018 – Urgent field safety notice issued to inform users that the manufacturer was reverting back to previous WHO reference standard. 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537" y="1837508"/>
            <a:ext cx="4155078" cy="2699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82344" y="1325412"/>
            <a:ext cx="446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participants </a:t>
            </a:r>
            <a:r>
              <a:rPr lang="en-GB" sz="1400" b="1" dirty="0"/>
              <a:t>using strips calibrated to WHO reference thromboplastin</a:t>
            </a:r>
            <a:r>
              <a:rPr lang="en-GB" sz="1400" dirty="0"/>
              <a:t> </a:t>
            </a:r>
            <a:r>
              <a:rPr lang="en-GB" sz="1400" b="1" dirty="0" err="1"/>
              <a:t>rTF</a:t>
            </a:r>
            <a:r>
              <a:rPr lang="en-GB" sz="1400" b="1" dirty="0"/>
              <a:t>/09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645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526493" cy="4330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Identify performance specification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Data analysis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Reports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Education element</a:t>
            </a:r>
          </a:p>
          <a:p>
            <a:pPr lvl="1">
              <a:buNone/>
            </a:pPr>
            <a:r>
              <a:rPr lang="en-AU" sz="3600" dirty="0"/>
              <a:t>Troubleshooting support</a:t>
            </a:r>
            <a:endParaRPr lang="en-US" sz="3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Choosing </a:t>
            </a:r>
            <a:r>
              <a:rPr lang="en-AU" sz="4000" dirty="0"/>
              <a:t>an </a:t>
            </a:r>
            <a:r>
              <a:rPr lang="en-AU" sz="4000" dirty="0" smtClean="0"/>
              <a:t>EQA - considerations</a:t>
            </a:r>
            <a:endParaRPr lang="en-US" sz="4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131175" cy="1143000"/>
          </a:xfrm>
        </p:spPr>
        <p:txBody>
          <a:bodyPr lIns="92075" tIns="46038" rIns="92075" bIns="46038"/>
          <a:lstStyle/>
          <a:p>
            <a:r>
              <a:rPr lang="en-US" dirty="0"/>
              <a:t>Educational role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498600"/>
            <a:ext cx="8724900" cy="4525963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/>
              <a:t>Pre-analytical effects</a:t>
            </a:r>
          </a:p>
          <a:p>
            <a:pPr>
              <a:lnSpc>
                <a:spcPct val="90000"/>
              </a:lnSpc>
            </a:pPr>
            <a:r>
              <a:rPr lang="en-US"/>
              <a:t>Number and type of methods used</a:t>
            </a:r>
          </a:p>
          <a:p>
            <a:pPr>
              <a:lnSpc>
                <a:spcPct val="90000"/>
              </a:lnSpc>
            </a:pPr>
            <a:r>
              <a:rPr lang="en-US"/>
              <a:t>Performance of methods used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accuracy 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precision</a:t>
            </a:r>
          </a:p>
          <a:p>
            <a:pPr>
              <a:lnSpc>
                <a:spcPct val="90000"/>
              </a:lnSpc>
            </a:pPr>
            <a:r>
              <a:rPr lang="en-US"/>
              <a:t>Susceptibility of methods to interference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including other analytes and matrix</a:t>
            </a:r>
          </a:p>
          <a:p>
            <a:pPr>
              <a:lnSpc>
                <a:spcPct val="90000"/>
              </a:lnSpc>
            </a:pPr>
            <a:r>
              <a:rPr lang="en-US"/>
              <a:t>Interpretation of results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AU" dirty="0"/>
              <a:t>Educational role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604250" cy="4857750"/>
          </a:xfrm>
        </p:spPr>
        <p:txBody>
          <a:bodyPr>
            <a:normAutofit/>
          </a:bodyPr>
          <a:lstStyle/>
          <a:p>
            <a:r>
              <a:rPr lang="en-AU" dirty="0"/>
              <a:t>Education on methods and interferences </a:t>
            </a:r>
          </a:p>
          <a:p>
            <a:r>
              <a:rPr lang="en-AU" dirty="0" err="1"/>
              <a:t>eg</a:t>
            </a:r>
            <a:r>
              <a:rPr lang="en-AU" dirty="0"/>
              <a:t> </a:t>
            </a:r>
          </a:p>
          <a:p>
            <a:pPr lvl="1"/>
            <a:r>
              <a:rPr lang="en-AU" dirty="0"/>
              <a:t>Concentration near diagnostic “cut off”</a:t>
            </a:r>
          </a:p>
          <a:p>
            <a:pPr lvl="1"/>
            <a:r>
              <a:rPr lang="en-AU" dirty="0"/>
              <a:t>Samples with known variants for HbA1c</a:t>
            </a:r>
          </a:p>
          <a:p>
            <a:pPr lvl="1"/>
            <a:r>
              <a:rPr lang="en-AU" dirty="0"/>
              <a:t>Samples with added </a:t>
            </a:r>
            <a:r>
              <a:rPr lang="en-AU" dirty="0" err="1"/>
              <a:t>interferances</a:t>
            </a:r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058150" cy="595312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err="1"/>
              <a:t>Intralaboratory</a:t>
            </a:r>
            <a:r>
              <a:rPr lang="en-GB" altLang="en-US" sz="3200" dirty="0"/>
              <a:t> variation – Roche </a:t>
            </a:r>
            <a:r>
              <a:rPr lang="en-GB" altLang="en-US" sz="3200" dirty="0" err="1"/>
              <a:t>TnT</a:t>
            </a:r>
            <a:endParaRPr lang="en-GB" altLang="en-US" sz="32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802502"/>
              </p:ext>
            </p:extLst>
          </p:nvPr>
        </p:nvGraphicFramePr>
        <p:xfrm>
          <a:off x="179512" y="1016402"/>
          <a:ext cx="8450337" cy="546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350835" cy="289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36713"/>
            <a:ext cx="4200373" cy="28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65554"/>
            <a:ext cx="4180795" cy="27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4023332" cy="26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3200" b="1" dirty="0">
                <a:latin typeface="Calibri" panose="020F0502020204030204" pitchFamily="34" charset="0"/>
              </a:rPr>
              <a:t>Interferences - Effect of icterus on assays</a:t>
            </a:r>
            <a:r>
              <a:rPr lang="en-GB" altLang="en-US" sz="800" b="1" dirty="0">
                <a:latin typeface="Calibri" panose="020F0502020204030204" pitchFamily="34" charset="0"/>
              </a:rPr>
              <a:t/>
            </a:r>
            <a:br>
              <a:rPr lang="en-GB" altLang="en-US" sz="800" b="1" dirty="0">
                <a:latin typeface="Calibri" panose="020F0502020204030204" pitchFamily="34" charset="0"/>
              </a:rPr>
            </a:b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526493" cy="4330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Identify performance specification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Data analysis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Reports 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Education element</a:t>
            </a:r>
          </a:p>
          <a:p>
            <a:pPr>
              <a:buFont typeface="Wingdings" pitchFamily="2" charset="2"/>
              <a:buChar char="ü"/>
            </a:pPr>
            <a:r>
              <a:rPr lang="en-AU" sz="4000" dirty="0"/>
              <a:t>Troubleshooting support</a:t>
            </a:r>
            <a:endParaRPr lang="en-US" sz="4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Choosing </a:t>
            </a:r>
            <a:r>
              <a:rPr lang="en-AU" sz="4000" dirty="0"/>
              <a:t>an </a:t>
            </a:r>
            <a:r>
              <a:rPr lang="en-AU" sz="4000" dirty="0" smtClean="0"/>
              <a:t>EQA - considerations</a:t>
            </a:r>
            <a:endParaRPr lang="en-US" sz="4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Troubleshooting Support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Can </a:t>
            </a:r>
            <a:r>
              <a:rPr lang="en-AU" dirty="0" smtClean="0"/>
              <a:t>they </a:t>
            </a:r>
            <a:r>
              <a:rPr lang="en-AU" dirty="0"/>
              <a:t>provide a consultation service?</a:t>
            </a:r>
          </a:p>
          <a:p>
            <a:r>
              <a:rPr lang="en-AU" dirty="0"/>
              <a:t>Available by phone, fax, e-mail</a:t>
            </a:r>
          </a:p>
          <a:p>
            <a:r>
              <a:rPr lang="en-AU" dirty="0"/>
              <a:t>Provide help with</a:t>
            </a:r>
          </a:p>
          <a:p>
            <a:pPr lvl="1"/>
            <a:r>
              <a:rPr lang="en-AU" dirty="0"/>
              <a:t>method classification queries</a:t>
            </a:r>
          </a:p>
          <a:p>
            <a:pPr lvl="1"/>
            <a:r>
              <a:rPr lang="en-AU" dirty="0" err="1"/>
              <a:t>analyte</a:t>
            </a:r>
            <a:r>
              <a:rPr lang="en-AU" dirty="0"/>
              <a:t> problems</a:t>
            </a:r>
          </a:p>
          <a:p>
            <a:pPr lvl="1"/>
            <a:r>
              <a:rPr lang="en-AU" dirty="0"/>
              <a:t>report interpretation</a:t>
            </a:r>
          </a:p>
          <a:p>
            <a:pPr lvl="1"/>
            <a:r>
              <a:rPr lang="en-AU" dirty="0"/>
              <a:t>troubleshooting</a:t>
            </a:r>
          </a:p>
          <a:p>
            <a:pPr lvl="1"/>
            <a:endParaRPr lang="en-AU" dirty="0"/>
          </a:p>
          <a:p>
            <a:endParaRPr lang="en-A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/>
          </p:cNvSpPr>
          <p:nvPr/>
        </p:nvSpPr>
        <p:spPr bwMode="auto">
          <a:xfrm>
            <a:off x="1187624" y="548680"/>
            <a:ext cx="77851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688" bIns="0" anchor="ctr"/>
          <a:lstStyle/>
          <a:p>
            <a:pPr marL="39688">
              <a:defRPr/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Problem Solving Flow Chart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547813" y="1412875"/>
          <a:ext cx="83312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3" imgW="6900577" imgH="2568386" progId="Word.Document.8">
                  <p:embed/>
                </p:oleObj>
              </mc:Choice>
              <mc:Fallback>
                <p:oleObj name="Document" r:id="rId3" imgW="6900577" imgH="25683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12875"/>
                        <a:ext cx="83312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051050" y="1773238"/>
            <a:ext cx="0" cy="1150937"/>
          </a:xfrm>
          <a:prstGeom prst="line">
            <a:avLst/>
          </a:prstGeom>
          <a:noFill/>
          <a:ln w="9525">
            <a:solidFill>
              <a:srgbClr val="6FBF1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995738" y="3500438"/>
            <a:ext cx="1081087" cy="0"/>
          </a:xfrm>
          <a:prstGeom prst="line">
            <a:avLst/>
          </a:prstGeom>
          <a:noFill/>
          <a:ln w="9525">
            <a:solidFill>
              <a:srgbClr val="6FBF1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524750" y="3500438"/>
            <a:ext cx="1081088" cy="0"/>
          </a:xfrm>
          <a:prstGeom prst="line">
            <a:avLst/>
          </a:prstGeom>
          <a:noFill/>
          <a:ln w="9525">
            <a:solidFill>
              <a:srgbClr val="6FBF1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15616" y="6453336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Pages 18-19 of SP-QL1-IntLabEQA</a:t>
            </a:r>
          </a:p>
        </p:txBody>
      </p:sp>
    </p:spTree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1619672" y="2276872"/>
            <a:ext cx="2051050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[3] Check whether the</a:t>
            </a:r>
          </a:p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cause is curvilinear data</a:t>
            </a:r>
          </a:p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</a:t>
            </a:r>
            <a:r>
              <a:rPr lang="en-US" sz="1600" dirty="0" err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m,c,Sy.x,r</a:t>
            </a:r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)</a:t>
            </a: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1619672" y="3429000"/>
            <a:ext cx="2476500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[4] Then the error is random,</a:t>
            </a:r>
          </a:p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whether there is </a:t>
            </a:r>
          </a:p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clerical error.</a:t>
            </a: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683568" y="4899035"/>
            <a:ext cx="2160240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39688" bIns="0" anchor="ctr">
            <a:spAutoFit/>
          </a:bodyPr>
          <a:lstStyle/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[5]</a:t>
            </a:r>
          </a:p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for causes </a:t>
            </a:r>
          </a:p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of imprecision</a:t>
            </a:r>
          </a:p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e.g. inexperienced</a:t>
            </a:r>
          </a:p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operators, faulty</a:t>
            </a:r>
          </a:p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equipment, inappropriate</a:t>
            </a:r>
          </a:p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methods</a:t>
            </a:r>
          </a:p>
        </p:txBody>
      </p:sp>
      <p:sp>
        <p:nvSpPr>
          <p:cNvPr id="16389" name="Rectangle 4"/>
          <p:cNvSpPr>
            <a:spLocks/>
          </p:cNvSpPr>
          <p:nvPr/>
        </p:nvSpPr>
        <p:spPr bwMode="auto">
          <a:xfrm>
            <a:off x="4500563" y="4581525"/>
            <a:ext cx="89852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Eliminate 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blunder</a:t>
            </a:r>
          </a:p>
          <a:p>
            <a:pPr marL="39688"/>
            <a:r>
              <a:rPr lang="en-US" sz="160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go to [2]</a:t>
            </a:r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2987824" y="5949280"/>
            <a:ext cx="7921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go to [2]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4140200" y="3933825"/>
            <a:ext cx="3714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16392" name="Rectangle 7"/>
          <p:cNvSpPr>
            <a:spLocks/>
          </p:cNvSpPr>
          <p:nvPr/>
        </p:nvSpPr>
        <p:spPr bwMode="auto">
          <a:xfrm>
            <a:off x="2483768" y="3140968"/>
            <a:ext cx="3460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16393" name="Rectangle 8"/>
          <p:cNvSpPr>
            <a:spLocks/>
          </p:cNvSpPr>
          <p:nvPr/>
        </p:nvSpPr>
        <p:spPr bwMode="auto">
          <a:xfrm>
            <a:off x="2411760" y="1916832"/>
            <a:ext cx="4032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NO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94" name="Rectangle 9"/>
          <p:cNvSpPr>
            <a:spLocks/>
          </p:cNvSpPr>
          <p:nvPr/>
        </p:nvSpPr>
        <p:spPr bwMode="auto">
          <a:xfrm>
            <a:off x="827584" y="4221088"/>
            <a:ext cx="3460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NO</a:t>
            </a:r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2915816" y="1772816"/>
            <a:ext cx="1587" cy="444500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2987824" y="2996952"/>
            <a:ext cx="1588" cy="444500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7" name="Line 12"/>
          <p:cNvSpPr>
            <a:spLocks noChangeShapeType="1"/>
          </p:cNvSpPr>
          <p:nvPr/>
        </p:nvSpPr>
        <p:spPr bwMode="auto">
          <a:xfrm flipH="1">
            <a:off x="1547664" y="4293096"/>
            <a:ext cx="360040" cy="576063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>
            <a:off x="3851275" y="4149725"/>
            <a:ext cx="596900" cy="673100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2771800" y="5661248"/>
            <a:ext cx="520700" cy="139700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400" name="Rectangle 15"/>
          <p:cNvSpPr>
            <a:spLocks/>
          </p:cNvSpPr>
          <p:nvPr/>
        </p:nvSpPr>
        <p:spPr bwMode="auto">
          <a:xfrm>
            <a:off x="1547664" y="1268760"/>
            <a:ext cx="2185988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[1] </a:t>
            </a:r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Are you satisfied with </a:t>
            </a:r>
          </a:p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your imprecision values?</a:t>
            </a:r>
          </a:p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(</a:t>
            </a:r>
            <a:r>
              <a:rPr lang="en-US" sz="1600" dirty="0" err="1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Sy.x</a:t>
            </a:r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, r)</a:t>
            </a:r>
          </a:p>
        </p:txBody>
      </p:sp>
      <p:sp>
        <p:nvSpPr>
          <p:cNvPr id="64528" name="Rectangle 16"/>
          <p:cNvSpPr>
            <a:spLocks/>
          </p:cNvSpPr>
          <p:nvPr/>
        </p:nvSpPr>
        <p:spPr bwMode="auto">
          <a:xfrm>
            <a:off x="4427538" y="1341438"/>
            <a:ext cx="4419600" cy="9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9688" bIns="0" anchor="ctr"/>
          <a:lstStyle/>
          <a:p>
            <a:pPr marL="39688">
              <a:defRPr/>
            </a:pPr>
            <a:r>
              <a:rPr lang="en-US" sz="3600" b="1" dirty="0">
                <a:solidFill>
                  <a:srgbClr val="008785"/>
                </a:solidFill>
                <a:latin typeface="Calibri" pitchFamily="34" charset="0"/>
              </a:rPr>
              <a:t>Problem Solving Flow Chart</a:t>
            </a:r>
          </a:p>
        </p:txBody>
      </p:sp>
      <p:sp>
        <p:nvSpPr>
          <p:cNvPr id="16402" name="Rectangle 17"/>
          <p:cNvSpPr>
            <a:spLocks/>
          </p:cNvSpPr>
          <p:nvPr/>
        </p:nvSpPr>
        <p:spPr bwMode="auto">
          <a:xfrm>
            <a:off x="6156325" y="3282435"/>
            <a:ext cx="17976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2400" b="1" dirty="0">
                <a:solidFill>
                  <a:srgbClr val="595959"/>
                </a:solidFill>
                <a:latin typeface="Calibri" pitchFamily="34" charset="0"/>
              </a:rPr>
              <a:t>IMPRECISION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2080" y="6453336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Pages 18-19 of SP-QL1-IntLabEQA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>
                <a:solidFill>
                  <a:srgbClr val="008785"/>
                </a:solidFill>
                <a:latin typeface="Calibri" pitchFamily="34" charset="0"/>
              </a:rPr>
              <a:t>Expectations of EQA Provider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025106"/>
              </p:ext>
            </p:extLst>
          </p:nvPr>
        </p:nvGraphicFramePr>
        <p:xfrm>
          <a:off x="323528" y="1777910"/>
          <a:ext cx="361156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39078247"/>
              </p:ext>
            </p:extLst>
          </p:nvPr>
        </p:nvGraphicFramePr>
        <p:xfrm>
          <a:off x="4572000" y="1777910"/>
          <a:ext cx="3643312" cy="399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91680" y="6435808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* A Thomas, </a:t>
            </a:r>
            <a:r>
              <a:rPr lang="en-GB" sz="1000" dirty="0" err="1" smtClean="0">
                <a:solidFill>
                  <a:schemeClr val="bg1"/>
                </a:solidFill>
              </a:rPr>
              <a:t>Accred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 err="1" smtClean="0">
                <a:solidFill>
                  <a:schemeClr val="bg1"/>
                </a:solidFill>
              </a:rPr>
              <a:t>Qual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 err="1" smtClean="0">
                <a:solidFill>
                  <a:schemeClr val="bg1"/>
                </a:solidFill>
              </a:rPr>
              <a:t>Assur</a:t>
            </a:r>
            <a:r>
              <a:rPr lang="en-GB" sz="1000" dirty="0" smtClean="0">
                <a:solidFill>
                  <a:schemeClr val="bg1"/>
                </a:solidFill>
              </a:rPr>
              <a:t> (2009) 14: 439-444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021288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A Thomas, </a:t>
            </a:r>
            <a:r>
              <a:rPr lang="en-GB" sz="1000" dirty="0" err="1"/>
              <a:t>Accred</a:t>
            </a:r>
            <a:r>
              <a:rPr lang="en-GB" sz="1000" dirty="0"/>
              <a:t> </a:t>
            </a:r>
            <a:r>
              <a:rPr lang="en-GB" sz="1000" dirty="0" err="1"/>
              <a:t>Qual</a:t>
            </a:r>
            <a:r>
              <a:rPr lang="en-GB" sz="1000" dirty="0"/>
              <a:t> </a:t>
            </a:r>
            <a:r>
              <a:rPr lang="en-GB" sz="1000" dirty="0" err="1"/>
              <a:t>Assur</a:t>
            </a:r>
            <a:r>
              <a:rPr lang="en-GB" sz="1000" dirty="0"/>
              <a:t> (2009) 14: 439-444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692150"/>
            <a:ext cx="7561263" cy="207963"/>
          </a:xfrm>
        </p:spPr>
        <p:txBody>
          <a:bodyPr>
            <a:normAutofit fontScale="90000"/>
          </a:bodyPr>
          <a:lstStyle/>
          <a:p>
            <a:pPr marL="39688">
              <a:defRPr/>
            </a:pPr>
            <a:r>
              <a:rPr lang="en-US" sz="4000" b="1" dirty="0">
                <a:latin typeface="Calibri" pitchFamily="34" charset="0"/>
              </a:rPr>
              <a:t>Problem Solving Flow Chart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493838" y="1270000"/>
          <a:ext cx="8188325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" r:id="rId3" imgW="8931813" imgH="5970809" progId="Word.Document.8">
                  <p:embed/>
                </p:oleObj>
              </mc:Choice>
              <mc:Fallback>
                <p:oleObj name="Document" r:id="rId3" imgW="8931813" imgH="5970809" progId="Word.Document.8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1270000"/>
                        <a:ext cx="8188325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6453336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Pages 18-19 of SP-QL1-IntLabEQA</a:t>
            </a:r>
          </a:p>
        </p:txBody>
      </p:sp>
    </p:spTree>
  </p:cSld>
  <p:clrMapOvr>
    <a:masterClrMapping/>
  </p:clrMapOvr>
  <p:transition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/>
          </p:cNvSpPr>
          <p:nvPr/>
        </p:nvSpPr>
        <p:spPr bwMode="auto">
          <a:xfrm>
            <a:off x="3275856" y="1340768"/>
            <a:ext cx="1166812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Curvilinear</a:t>
            </a:r>
          </a:p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(m, c, </a:t>
            </a:r>
            <a:r>
              <a:rPr lang="en-US" sz="1600" b="1" dirty="0" err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Sy.x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, r)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4716016" y="1340768"/>
            <a:ext cx="1150937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proportional</a:t>
            </a:r>
          </a:p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(m)</a:t>
            </a:r>
          </a:p>
        </p:txBody>
      </p:sp>
      <p:sp>
        <p:nvSpPr>
          <p:cNvPr id="3077" name="Rectangle 3"/>
          <p:cNvSpPr>
            <a:spLocks/>
          </p:cNvSpPr>
          <p:nvPr/>
        </p:nvSpPr>
        <p:spPr bwMode="auto">
          <a:xfrm>
            <a:off x="6300192" y="1268760"/>
            <a:ext cx="601663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mixed</a:t>
            </a:r>
          </a:p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(m, c) </a:t>
            </a:r>
          </a:p>
        </p:txBody>
      </p:sp>
      <p:sp>
        <p:nvSpPr>
          <p:cNvPr id="3078" name="Rectangle 4"/>
          <p:cNvSpPr>
            <a:spLocks/>
          </p:cNvSpPr>
          <p:nvPr/>
        </p:nvSpPr>
        <p:spPr bwMode="auto">
          <a:xfrm>
            <a:off x="7740352" y="1268760"/>
            <a:ext cx="814388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constant</a:t>
            </a:r>
          </a:p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(c)</a:t>
            </a:r>
          </a:p>
        </p:txBody>
      </p:sp>
      <p:sp>
        <p:nvSpPr>
          <p:cNvPr id="3079" name="Rectangle 5"/>
          <p:cNvSpPr>
            <a:spLocks/>
          </p:cNvSpPr>
          <p:nvPr/>
        </p:nvSpPr>
        <p:spPr bwMode="auto">
          <a:xfrm>
            <a:off x="3203848" y="2131110"/>
            <a:ext cx="1500027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for time </a:t>
            </a:r>
          </a:p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expired reagents</a:t>
            </a:r>
          </a:p>
        </p:txBody>
      </p:sp>
      <p:sp>
        <p:nvSpPr>
          <p:cNvPr id="3080" name="Rectangle 6"/>
          <p:cNvSpPr>
            <a:spLocks/>
          </p:cNvSpPr>
          <p:nvPr/>
        </p:nvSpPr>
        <p:spPr bwMode="auto">
          <a:xfrm>
            <a:off x="6156176" y="2060848"/>
            <a:ext cx="100647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Is it a “one </a:t>
            </a:r>
          </a:p>
          <a:p>
            <a:pPr marL="39688"/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point” </a:t>
            </a:r>
            <a:r>
              <a:rPr lang="en-US" sz="1600" dirty="0" err="1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cal</a:t>
            </a:r>
            <a:r>
              <a:rPr lang="en-US" sz="16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?</a:t>
            </a:r>
          </a:p>
        </p:txBody>
      </p:sp>
      <p:sp>
        <p:nvSpPr>
          <p:cNvPr id="3081" name="Rectangle 7"/>
          <p:cNvSpPr>
            <a:spLocks/>
          </p:cNvSpPr>
          <p:nvPr/>
        </p:nvSpPr>
        <p:spPr bwMode="auto">
          <a:xfrm>
            <a:off x="3131840" y="3211230"/>
            <a:ext cx="814647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Replace </a:t>
            </a:r>
          </a:p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reagents</a:t>
            </a:r>
          </a:p>
        </p:txBody>
      </p:sp>
      <p:sp>
        <p:nvSpPr>
          <p:cNvPr id="3082" name="Rectangle 8"/>
          <p:cNvSpPr>
            <a:spLocks/>
          </p:cNvSpPr>
          <p:nvPr/>
        </p:nvSpPr>
        <p:spPr bwMode="auto">
          <a:xfrm>
            <a:off x="4572000" y="2852936"/>
            <a:ext cx="1000916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all </a:t>
            </a:r>
          </a:p>
          <a:p>
            <a:pPr marL="39688"/>
            <a:r>
              <a:rPr lang="en-US" sz="1600" b="1" dirty="0" smtClean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Calibrators</a:t>
            </a:r>
            <a:endParaRPr lang="en-US" sz="1600" b="1" dirty="0">
              <a:solidFill>
                <a:srgbClr val="595959"/>
              </a:solidFill>
              <a:latin typeface="Calibri" pitchFamily="34" charset="0"/>
              <a:cs typeface="Times New Roman Bold" charset="0"/>
              <a:sym typeface="Times New Roman Bold" charset="0"/>
            </a:endParaRPr>
          </a:p>
          <a:p>
            <a:pPr marL="39688"/>
            <a:r>
              <a:rPr lang="en-US" sz="1600" b="1" dirty="0" err="1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inc.</a:t>
            </a:r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 </a:t>
            </a:r>
            <a:r>
              <a:rPr lang="en-US" sz="1600" b="1" dirty="0" smtClean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zero</a:t>
            </a:r>
            <a:endParaRPr lang="en-US" sz="1600" b="1" dirty="0">
              <a:solidFill>
                <a:srgbClr val="595959"/>
              </a:solidFill>
              <a:latin typeface="Calibri" pitchFamily="34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3083" name="Rectangle 9"/>
          <p:cNvSpPr>
            <a:spLocks/>
          </p:cNvSpPr>
          <p:nvPr/>
        </p:nvSpPr>
        <p:spPr bwMode="auto">
          <a:xfrm>
            <a:off x="7452320" y="2996952"/>
            <a:ext cx="1522412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zero</a:t>
            </a:r>
          </a:p>
          <a:p>
            <a:pPr marL="39688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(reagent blank,</a:t>
            </a:r>
          </a:p>
          <a:p>
            <a:pPr marL="39688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serum blank,</a:t>
            </a:r>
          </a:p>
          <a:p>
            <a:pPr marL="39688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instrument zero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 Bold" charset="0"/>
                <a:cs typeface="Times New Roman Bold" charset="0"/>
                <a:sym typeface="Times New Roman Bold" charset="0"/>
              </a:rPr>
              <a:t>).</a:t>
            </a:r>
          </a:p>
        </p:txBody>
      </p:sp>
      <p:sp>
        <p:nvSpPr>
          <p:cNvPr id="3084" name="Rectangle 10"/>
          <p:cNvSpPr>
            <a:spLocks/>
          </p:cNvSpPr>
          <p:nvPr/>
        </p:nvSpPr>
        <p:spPr bwMode="auto">
          <a:xfrm>
            <a:off x="5004048" y="3933056"/>
            <a:ext cx="251620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 smtClean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Recalibrate (try different lot)</a:t>
            </a:r>
            <a:endParaRPr lang="en-US" sz="1600" b="1" dirty="0">
              <a:solidFill>
                <a:srgbClr val="595959"/>
              </a:solidFill>
              <a:latin typeface="Calibri" pitchFamily="34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3085" name="Rectangle 11"/>
          <p:cNvSpPr>
            <a:spLocks/>
          </p:cNvSpPr>
          <p:nvPr/>
        </p:nvSpPr>
        <p:spPr bwMode="auto">
          <a:xfrm>
            <a:off x="4211960" y="4508247"/>
            <a:ext cx="169950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Run linearity check</a:t>
            </a:r>
          </a:p>
        </p:txBody>
      </p:sp>
      <p:sp>
        <p:nvSpPr>
          <p:cNvPr id="3086" name="Rectangle 12"/>
          <p:cNvSpPr>
            <a:spLocks/>
          </p:cNvSpPr>
          <p:nvPr/>
        </p:nvSpPr>
        <p:spPr bwMode="auto">
          <a:xfrm>
            <a:off x="1763688" y="4725144"/>
            <a:ext cx="129093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Are you satisfied</a:t>
            </a:r>
          </a:p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with </a:t>
            </a:r>
            <a:r>
              <a:rPr lang="en-US" sz="1400" dirty="0" smtClean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slope (m)?</a:t>
            </a:r>
            <a:endParaRPr lang="en-US" sz="1400" dirty="0">
              <a:solidFill>
                <a:srgbClr val="595959"/>
              </a:solidFill>
              <a:latin typeface="Calibri" pitchFamily="34" charset="0"/>
              <a:cs typeface="Times New Roman Bold Italic" charset="0"/>
              <a:sym typeface="Times New Roman Bold Italic" charset="0"/>
            </a:endParaRPr>
          </a:p>
        </p:txBody>
      </p:sp>
      <p:sp>
        <p:nvSpPr>
          <p:cNvPr id="3087" name="Rectangle 13"/>
          <p:cNvSpPr>
            <a:spLocks/>
          </p:cNvSpPr>
          <p:nvPr/>
        </p:nvSpPr>
        <p:spPr bwMode="auto">
          <a:xfrm>
            <a:off x="6732240" y="4898191"/>
            <a:ext cx="1416799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Are you satisfied</a:t>
            </a:r>
          </a:p>
          <a:p>
            <a:pPr marL="39688"/>
            <a:r>
              <a:rPr lang="en-US" sz="1400" dirty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with </a:t>
            </a:r>
            <a:r>
              <a:rPr lang="en-US" sz="1400" dirty="0" smtClean="0">
                <a:solidFill>
                  <a:srgbClr val="595959"/>
                </a:solidFill>
                <a:latin typeface="Calibri" pitchFamily="34" charset="0"/>
                <a:cs typeface="Times New Roman Bold Italic" charset="0"/>
                <a:sym typeface="Times New Roman Bold Italic" charset="0"/>
              </a:rPr>
              <a:t>intercept (c)?</a:t>
            </a:r>
            <a:endParaRPr lang="en-US" sz="1400" dirty="0">
              <a:solidFill>
                <a:srgbClr val="595959"/>
              </a:solidFill>
              <a:latin typeface="Calibri" pitchFamily="34" charset="0"/>
              <a:cs typeface="Times New Roman Bold Italic" charset="0"/>
              <a:sym typeface="Times New Roman Bold Italic" charset="0"/>
            </a:endParaRPr>
          </a:p>
        </p:txBody>
      </p:sp>
      <p:sp>
        <p:nvSpPr>
          <p:cNvPr id="66574" name="Rectangle 14"/>
          <p:cNvSpPr>
            <a:spLocks/>
          </p:cNvSpPr>
          <p:nvPr/>
        </p:nvSpPr>
        <p:spPr bwMode="auto">
          <a:xfrm>
            <a:off x="1979712" y="548680"/>
            <a:ext cx="4769832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>
              <a:defRPr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Problem Solving Flow Chart</a:t>
            </a:r>
          </a:p>
        </p:txBody>
      </p:sp>
      <p:sp>
        <p:nvSpPr>
          <p:cNvPr id="3090" name="Rectangle 16"/>
          <p:cNvSpPr>
            <a:spLocks/>
          </p:cNvSpPr>
          <p:nvPr/>
        </p:nvSpPr>
        <p:spPr bwMode="auto">
          <a:xfrm>
            <a:off x="2699792" y="5805264"/>
            <a:ext cx="158101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400" b="1" dirty="0" smtClean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slope</a:t>
            </a:r>
            <a:endParaRPr lang="en-US" sz="1400" b="1" dirty="0">
              <a:solidFill>
                <a:srgbClr val="595959"/>
              </a:solidFill>
              <a:latin typeface="Calibri" pitchFamily="34" charset="0"/>
              <a:cs typeface="Times New Roman Bold" charset="0"/>
              <a:sym typeface="Times New Roman Bold" charset="0"/>
            </a:endParaRPr>
          </a:p>
          <a:p>
            <a:pPr marL="39688"/>
            <a:r>
              <a:rPr lang="en-US" sz="14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 value of instrument</a:t>
            </a:r>
          </a:p>
        </p:txBody>
      </p:sp>
      <p:sp>
        <p:nvSpPr>
          <p:cNvPr id="3091" name="Rectangle 17"/>
          <p:cNvSpPr>
            <a:spLocks/>
          </p:cNvSpPr>
          <p:nvPr/>
        </p:nvSpPr>
        <p:spPr bwMode="auto">
          <a:xfrm>
            <a:off x="4572000" y="5877272"/>
            <a:ext cx="181710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 smtClean="0">
                <a:solidFill>
                  <a:srgbClr val="595959"/>
                </a:solidFill>
                <a:cs typeface="Times New Roman Bold" charset="0"/>
                <a:sym typeface="Times New Roman Bold" charset="0"/>
              </a:rPr>
              <a:t>Adjust &amp; Recalibrate</a:t>
            </a:r>
            <a:endParaRPr lang="en-US" sz="1400" b="1" dirty="0">
              <a:solidFill>
                <a:srgbClr val="595959"/>
              </a:solidFill>
              <a:cs typeface="Times New Roman Bold" charset="0"/>
              <a:sym typeface="Times New Roman Bold" charset="0"/>
            </a:endParaRPr>
          </a:p>
        </p:txBody>
      </p:sp>
      <p:sp>
        <p:nvSpPr>
          <p:cNvPr id="3092" name="Rectangle 18"/>
          <p:cNvSpPr>
            <a:spLocks/>
          </p:cNvSpPr>
          <p:nvPr/>
        </p:nvSpPr>
        <p:spPr bwMode="auto">
          <a:xfrm>
            <a:off x="6732240" y="5731510"/>
            <a:ext cx="1303755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Check method</a:t>
            </a:r>
          </a:p>
          <a:p>
            <a:pPr marL="39688"/>
            <a:r>
              <a:rPr lang="en-US" sz="1600" b="1" dirty="0">
                <a:solidFill>
                  <a:srgbClr val="595959"/>
                </a:solidFill>
                <a:latin typeface="Calibri" pitchFamily="34" charset="0"/>
                <a:cs typeface="Times New Roman Bold" charset="0"/>
                <a:sym typeface="Times New Roman Bold" charset="0"/>
              </a:rPr>
              <a:t>specificity</a:t>
            </a:r>
          </a:p>
        </p:txBody>
      </p:sp>
      <p:sp>
        <p:nvSpPr>
          <p:cNvPr id="3093" name="Rectangle 19"/>
          <p:cNvSpPr>
            <a:spLocks/>
          </p:cNvSpPr>
          <p:nvPr/>
        </p:nvSpPr>
        <p:spPr bwMode="auto">
          <a:xfrm>
            <a:off x="3059832" y="2780928"/>
            <a:ext cx="3714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3094" name="Rectangle 20"/>
          <p:cNvSpPr>
            <a:spLocks/>
          </p:cNvSpPr>
          <p:nvPr/>
        </p:nvSpPr>
        <p:spPr bwMode="auto">
          <a:xfrm>
            <a:off x="7092280" y="2564904"/>
            <a:ext cx="4889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095" name="Rectangle 21"/>
          <p:cNvSpPr>
            <a:spLocks/>
          </p:cNvSpPr>
          <p:nvPr/>
        </p:nvSpPr>
        <p:spPr bwMode="auto">
          <a:xfrm>
            <a:off x="1331640" y="5229200"/>
            <a:ext cx="4889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096" name="Rectangle 22"/>
          <p:cNvSpPr>
            <a:spLocks/>
          </p:cNvSpPr>
          <p:nvPr/>
        </p:nvSpPr>
        <p:spPr bwMode="auto">
          <a:xfrm>
            <a:off x="8649060" y="5373216"/>
            <a:ext cx="48895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3097" name="Rectangle 23"/>
          <p:cNvSpPr>
            <a:spLocks/>
          </p:cNvSpPr>
          <p:nvPr/>
        </p:nvSpPr>
        <p:spPr bwMode="auto">
          <a:xfrm>
            <a:off x="4355976" y="2564904"/>
            <a:ext cx="4095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098" name="Rectangle 24"/>
          <p:cNvSpPr>
            <a:spLocks/>
          </p:cNvSpPr>
          <p:nvPr/>
        </p:nvSpPr>
        <p:spPr bwMode="auto">
          <a:xfrm>
            <a:off x="5652120" y="2492896"/>
            <a:ext cx="4095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099" name="Rectangle 25"/>
          <p:cNvSpPr>
            <a:spLocks/>
          </p:cNvSpPr>
          <p:nvPr/>
        </p:nvSpPr>
        <p:spPr bwMode="auto">
          <a:xfrm>
            <a:off x="6948264" y="5301208"/>
            <a:ext cx="4095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100" name="Rectangle 26"/>
          <p:cNvSpPr>
            <a:spLocks/>
          </p:cNvSpPr>
          <p:nvPr/>
        </p:nvSpPr>
        <p:spPr bwMode="auto">
          <a:xfrm>
            <a:off x="2627784" y="5229200"/>
            <a:ext cx="4095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1600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101" name="Line 27"/>
          <p:cNvSpPr>
            <a:spLocks noChangeShapeType="1"/>
          </p:cNvSpPr>
          <p:nvPr/>
        </p:nvSpPr>
        <p:spPr bwMode="auto">
          <a:xfrm flipH="1">
            <a:off x="3419872" y="2780928"/>
            <a:ext cx="288032" cy="440308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2" name="Line 28"/>
          <p:cNvSpPr>
            <a:spLocks noChangeShapeType="1"/>
          </p:cNvSpPr>
          <p:nvPr/>
        </p:nvSpPr>
        <p:spPr bwMode="auto">
          <a:xfrm flipH="1">
            <a:off x="1475656" y="5229200"/>
            <a:ext cx="504056" cy="596900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3" name="Line 29"/>
          <p:cNvSpPr>
            <a:spLocks noChangeShapeType="1"/>
          </p:cNvSpPr>
          <p:nvPr/>
        </p:nvSpPr>
        <p:spPr bwMode="auto">
          <a:xfrm>
            <a:off x="4139952" y="2780928"/>
            <a:ext cx="360040" cy="432048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4" name="Line 30"/>
          <p:cNvSpPr>
            <a:spLocks noChangeShapeType="1"/>
          </p:cNvSpPr>
          <p:nvPr/>
        </p:nvSpPr>
        <p:spPr bwMode="auto">
          <a:xfrm>
            <a:off x="5076056" y="2060848"/>
            <a:ext cx="1588" cy="71502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05" name="Line 31"/>
          <p:cNvSpPr>
            <a:spLocks noChangeShapeType="1"/>
          </p:cNvSpPr>
          <p:nvPr/>
        </p:nvSpPr>
        <p:spPr bwMode="auto">
          <a:xfrm>
            <a:off x="3923928" y="1916832"/>
            <a:ext cx="1588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06" name="Line 32"/>
          <p:cNvSpPr>
            <a:spLocks noChangeShapeType="1"/>
          </p:cNvSpPr>
          <p:nvPr/>
        </p:nvSpPr>
        <p:spPr bwMode="auto">
          <a:xfrm>
            <a:off x="6588224" y="1844824"/>
            <a:ext cx="1588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07" name="Line 33"/>
          <p:cNvSpPr>
            <a:spLocks noChangeShapeType="1"/>
          </p:cNvSpPr>
          <p:nvPr/>
        </p:nvSpPr>
        <p:spPr bwMode="auto">
          <a:xfrm>
            <a:off x="8100392" y="1700808"/>
            <a:ext cx="1588" cy="1358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08" name="Line 34"/>
          <p:cNvSpPr>
            <a:spLocks noChangeShapeType="1"/>
          </p:cNvSpPr>
          <p:nvPr/>
        </p:nvSpPr>
        <p:spPr bwMode="auto">
          <a:xfrm flipH="1">
            <a:off x="5724128" y="2636912"/>
            <a:ext cx="504056" cy="432048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09" name="Line 35"/>
          <p:cNvSpPr>
            <a:spLocks noChangeShapeType="1"/>
          </p:cNvSpPr>
          <p:nvPr/>
        </p:nvSpPr>
        <p:spPr bwMode="auto">
          <a:xfrm>
            <a:off x="7236296" y="2420888"/>
            <a:ext cx="533276" cy="452884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1" name="Line 37"/>
          <p:cNvSpPr>
            <a:spLocks noChangeShapeType="1"/>
          </p:cNvSpPr>
          <p:nvPr/>
        </p:nvSpPr>
        <p:spPr bwMode="auto">
          <a:xfrm>
            <a:off x="5364088" y="3501008"/>
            <a:ext cx="595610" cy="2880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12" name="Line 38"/>
          <p:cNvSpPr>
            <a:spLocks noChangeShapeType="1"/>
          </p:cNvSpPr>
          <p:nvPr/>
        </p:nvSpPr>
        <p:spPr bwMode="auto">
          <a:xfrm flipH="1">
            <a:off x="6372200" y="3429000"/>
            <a:ext cx="774700" cy="3683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13" name="Line 39"/>
          <p:cNvSpPr>
            <a:spLocks noChangeShapeType="1"/>
          </p:cNvSpPr>
          <p:nvPr/>
        </p:nvSpPr>
        <p:spPr bwMode="auto">
          <a:xfrm flipH="1">
            <a:off x="5580112" y="4149080"/>
            <a:ext cx="360040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14" name="Line 40"/>
          <p:cNvSpPr>
            <a:spLocks noChangeShapeType="1"/>
          </p:cNvSpPr>
          <p:nvPr/>
        </p:nvSpPr>
        <p:spPr bwMode="auto">
          <a:xfrm flipH="1">
            <a:off x="3347864" y="4653136"/>
            <a:ext cx="720080" cy="28803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15" name="Line 41"/>
          <p:cNvSpPr>
            <a:spLocks noChangeShapeType="1"/>
          </p:cNvSpPr>
          <p:nvPr/>
        </p:nvSpPr>
        <p:spPr bwMode="auto">
          <a:xfrm>
            <a:off x="5940152" y="4653136"/>
            <a:ext cx="720080" cy="21602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16" name="Line 42"/>
          <p:cNvSpPr>
            <a:spLocks noChangeShapeType="1"/>
          </p:cNvSpPr>
          <p:nvPr/>
        </p:nvSpPr>
        <p:spPr bwMode="auto">
          <a:xfrm flipH="1" flipV="1">
            <a:off x="7956376" y="5301208"/>
            <a:ext cx="648072" cy="432048"/>
          </a:xfrm>
          <a:prstGeom prst="line">
            <a:avLst/>
          </a:prstGeom>
          <a:noFill/>
          <a:ln w="25400">
            <a:solidFill>
              <a:srgbClr val="6FBF11"/>
            </a:solidFill>
            <a:miter lim="800000"/>
            <a:headEnd type="triangle" w="med" len="med"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7" name="Line 43"/>
          <p:cNvSpPr>
            <a:spLocks noChangeShapeType="1"/>
          </p:cNvSpPr>
          <p:nvPr/>
        </p:nvSpPr>
        <p:spPr bwMode="auto">
          <a:xfrm rot="10800000" flipH="1" flipV="1">
            <a:off x="7452320" y="5373216"/>
            <a:ext cx="0" cy="288032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8" name="Line 44"/>
          <p:cNvSpPr>
            <a:spLocks noChangeShapeType="1"/>
          </p:cNvSpPr>
          <p:nvPr/>
        </p:nvSpPr>
        <p:spPr bwMode="auto">
          <a:xfrm>
            <a:off x="2267744" y="5229200"/>
            <a:ext cx="596900" cy="5207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19" name="Line 45"/>
          <p:cNvSpPr>
            <a:spLocks noChangeShapeType="1"/>
          </p:cNvSpPr>
          <p:nvPr/>
        </p:nvSpPr>
        <p:spPr bwMode="auto">
          <a:xfrm>
            <a:off x="3923928" y="6021288"/>
            <a:ext cx="504056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20" name="Line 46"/>
          <p:cNvSpPr>
            <a:spLocks noChangeShapeType="1"/>
          </p:cNvSpPr>
          <p:nvPr/>
        </p:nvSpPr>
        <p:spPr bwMode="auto">
          <a:xfrm rot="10800000">
            <a:off x="5148064" y="4797152"/>
            <a:ext cx="0" cy="9361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3121" name="Rectangle 48"/>
          <p:cNvSpPr>
            <a:spLocks/>
          </p:cNvSpPr>
          <p:nvPr/>
        </p:nvSpPr>
        <p:spPr bwMode="auto">
          <a:xfrm>
            <a:off x="611560" y="2348880"/>
            <a:ext cx="1700212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9688" bIns="0" anchor="ctr">
            <a:spAutoFit/>
          </a:bodyPr>
          <a:lstStyle/>
          <a:p>
            <a:pPr marL="39688"/>
            <a:r>
              <a:rPr lang="en-US" sz="2400" dirty="0">
                <a:solidFill>
                  <a:srgbClr val="008785"/>
                </a:solidFill>
                <a:latin typeface="Calibri" pitchFamily="34" charset="0"/>
              </a:rPr>
              <a:t>INACCURACY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5576" y="6525344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Pages 18-19 of SP-QL1-IntLabEQA</a:t>
            </a:r>
          </a:p>
        </p:txBody>
      </p:sp>
      <p:sp>
        <p:nvSpPr>
          <p:cNvPr id="2" name="Smiley Face 1"/>
          <p:cNvSpPr/>
          <p:nvPr/>
        </p:nvSpPr>
        <p:spPr>
          <a:xfrm>
            <a:off x="1187624" y="5805264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>
            <a:off x="3635896" y="3789040"/>
            <a:ext cx="1024756" cy="6521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GB"/>
          </a:p>
        </p:txBody>
      </p:sp>
      <p:sp>
        <p:nvSpPr>
          <p:cNvPr id="54" name="Smiley Face 53"/>
          <p:cNvSpPr/>
          <p:nvPr/>
        </p:nvSpPr>
        <p:spPr>
          <a:xfrm>
            <a:off x="8676456" y="5805264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EQA and User in partnership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Key elements of National EQA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355976" y="1340768"/>
          <a:ext cx="4248472" cy="327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683568" y="1340768"/>
          <a:ext cx="355205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Left-Right Arrow 9"/>
          <p:cNvSpPr/>
          <p:nvPr/>
        </p:nvSpPr>
        <p:spPr>
          <a:xfrm>
            <a:off x="4355976" y="2636912"/>
            <a:ext cx="648072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-Right Arrow 10"/>
          <p:cNvSpPr/>
          <p:nvPr/>
        </p:nvSpPr>
        <p:spPr>
          <a:xfrm>
            <a:off x="2267744" y="1700808"/>
            <a:ext cx="338437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235624" y="4572040"/>
            <a:ext cx="4584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Participant Performance evaluation</a:t>
            </a:r>
          </a:p>
          <a:p>
            <a:r>
              <a:rPr lang="en-GB" dirty="0"/>
              <a:t>Quality improvement</a:t>
            </a:r>
          </a:p>
          <a:p>
            <a:r>
              <a:rPr lang="en-GB" dirty="0"/>
              <a:t>Continuous Education</a:t>
            </a:r>
          </a:p>
          <a:p>
            <a:r>
              <a:rPr lang="en-GB" dirty="0"/>
              <a:t>Harmonisation of results</a:t>
            </a:r>
          </a:p>
          <a:p>
            <a:r>
              <a:rPr lang="en-GB" dirty="0"/>
              <a:t>Harmonisation of processes</a:t>
            </a:r>
          </a:p>
          <a:p>
            <a:r>
              <a:rPr lang="en-GB" dirty="0"/>
              <a:t>Audit and recommendations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7624" y="465313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Method performance evaluation</a:t>
            </a:r>
          </a:p>
          <a:p>
            <a:r>
              <a:rPr lang="en-GB" dirty="0"/>
              <a:t>Post market vigilance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697354-7B8C-4246-AC0C-C197817A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04664"/>
            <a:ext cx="5683775" cy="58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28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ccess quotes Wall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2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61938"/>
            <a:ext cx="7704138" cy="936625"/>
          </a:xfrm>
        </p:spPr>
        <p:txBody>
          <a:bodyPr lIns="92075" tIns="46038" rIns="92075" bIns="46038"/>
          <a:lstStyle/>
          <a:p>
            <a:r>
              <a:rPr lang="en-US" dirty="0"/>
              <a:t>Objectives of EQA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38125" y="1412875"/>
            <a:ext cx="8667750" cy="4680421"/>
          </a:xfrm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sz="2800" dirty="0"/>
              <a:t>Provide a measure of the quality of a test</a:t>
            </a:r>
          </a:p>
          <a:p>
            <a:r>
              <a:rPr lang="en-US" sz="2800" dirty="0"/>
              <a:t>To supplement internal quality control procedures</a:t>
            </a:r>
          </a:p>
          <a:p>
            <a:r>
              <a:rPr lang="en-US" sz="2800" dirty="0"/>
              <a:t>Provide a measure of the “state of the art” of a test</a:t>
            </a:r>
          </a:p>
          <a:p>
            <a:r>
              <a:rPr lang="en-US" sz="2800" dirty="0"/>
              <a:t>To obtain consensus values when true values are unknown</a:t>
            </a:r>
          </a:p>
          <a:p>
            <a:r>
              <a:rPr lang="en-US" sz="2800" dirty="0"/>
              <a:t>To investigate factors in performance (methods, staff etc)</a:t>
            </a:r>
          </a:p>
          <a:p>
            <a:r>
              <a:rPr lang="en-US" sz="2800" dirty="0"/>
              <a:t>To act as an educational stimulus to improvement in performance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To provide a Post market vigilance service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To provide evidence and monitoring of </a:t>
            </a:r>
            <a:r>
              <a:rPr lang="en-US" sz="2800" dirty="0" err="1">
                <a:solidFill>
                  <a:srgbClr val="FF0000"/>
                </a:solidFill>
              </a:rPr>
              <a:t>harmonisation</a:t>
            </a:r>
            <a:r>
              <a:rPr lang="en-US" sz="2800" dirty="0">
                <a:solidFill>
                  <a:srgbClr val="FF0000"/>
                </a:solidFill>
              </a:rPr>
              <a:t> strategies</a:t>
            </a:r>
          </a:p>
          <a:p>
            <a:pPr algn="r">
              <a:buFont typeface="Wingdings" pitchFamily="2" charset="2"/>
              <a:buNone/>
            </a:pPr>
            <a:r>
              <a:rPr lang="en-AU" sz="2000" dirty="0"/>
              <a:t>IFCC 1977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Cycle of EQAS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619672" y="1828800"/>
          <a:ext cx="6343600" cy="44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229600" cy="9525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Choosing </a:t>
            </a:r>
            <a:r>
              <a:rPr lang="en-AU" sz="4000" dirty="0"/>
              <a:t>an </a:t>
            </a:r>
            <a:r>
              <a:rPr lang="en-AU" sz="4000" dirty="0" smtClean="0"/>
              <a:t>EQA - considerations</a:t>
            </a:r>
            <a:endParaRPr lang="en-US" sz="40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03225" y="1600200"/>
            <a:ext cx="8337550" cy="43307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AU" sz="3600" dirty="0"/>
              <a:t>Design for clinical need</a:t>
            </a:r>
          </a:p>
          <a:p>
            <a:pPr>
              <a:buFont typeface="Wingdings" pitchFamily="2" charset="2"/>
              <a:buChar char="ü"/>
            </a:pPr>
            <a:r>
              <a:rPr lang="en-AU" sz="3600" dirty="0"/>
              <a:t>Material  type &amp; frequency</a:t>
            </a:r>
          </a:p>
          <a:p>
            <a:pPr lvl="1">
              <a:buNone/>
            </a:pPr>
            <a:r>
              <a:rPr lang="en-AU" sz="3600" dirty="0"/>
              <a:t>Identify performance specification</a:t>
            </a:r>
          </a:p>
          <a:p>
            <a:pPr lvl="1">
              <a:buNone/>
            </a:pPr>
            <a:r>
              <a:rPr lang="en-AU" sz="3600" dirty="0"/>
              <a:t>Data analysis </a:t>
            </a:r>
          </a:p>
          <a:p>
            <a:pPr lvl="1">
              <a:buNone/>
            </a:pPr>
            <a:r>
              <a:rPr lang="en-AU" sz="3600" dirty="0"/>
              <a:t>Reports </a:t>
            </a:r>
          </a:p>
          <a:p>
            <a:pPr lvl="1">
              <a:buNone/>
            </a:pPr>
            <a:r>
              <a:rPr lang="en-AU" sz="3600" dirty="0"/>
              <a:t>Education element</a:t>
            </a:r>
          </a:p>
          <a:p>
            <a:pPr lvl="1">
              <a:buNone/>
            </a:pPr>
            <a:r>
              <a:rPr lang="en-AU" sz="3600" dirty="0"/>
              <a:t>Troubleshooting support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Material  &amp; Frequency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820738" y="1600200"/>
            <a:ext cx="7866062" cy="4525963"/>
          </a:xfrm>
        </p:spPr>
        <p:txBody>
          <a:bodyPr/>
          <a:lstStyle/>
          <a:p>
            <a:r>
              <a:rPr lang="en-AU" dirty="0"/>
              <a:t>Appropriate matrix</a:t>
            </a:r>
          </a:p>
          <a:p>
            <a:r>
              <a:rPr lang="en-AU" dirty="0"/>
              <a:t>Stable, homogeneous material</a:t>
            </a:r>
          </a:p>
          <a:p>
            <a:r>
              <a:rPr lang="en-AU" dirty="0"/>
              <a:t>Appropriate concentration range</a:t>
            </a:r>
          </a:p>
          <a:p>
            <a:r>
              <a:rPr lang="en-AU" dirty="0"/>
              <a:t>Challenging samples</a:t>
            </a:r>
          </a:p>
          <a:p>
            <a:r>
              <a:rPr lang="en-AU" dirty="0"/>
              <a:t>Appropriate frequency of testing</a:t>
            </a:r>
          </a:p>
        </p:txBody>
      </p:sp>
      <p:pic>
        <p:nvPicPr>
          <p:cNvPr id="26627" name="Picture 3" descr="DSC_27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751388"/>
            <a:ext cx="31654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2537</Words>
  <Application>Microsoft Office PowerPoint</Application>
  <PresentationFormat>On-screen Show (4:3)</PresentationFormat>
  <Paragraphs>695</Paragraphs>
  <Slides>55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ＭＳ Ｐゴシック</vt:lpstr>
      <vt:lpstr>Arial</vt:lpstr>
      <vt:lpstr>Calibri</vt:lpstr>
      <vt:lpstr>Chalkboard</vt:lpstr>
      <vt:lpstr>Helvetica Neue LT W1G 75</vt:lpstr>
      <vt:lpstr>Helvetica Neue LT W1G 86 Heavy</vt:lpstr>
      <vt:lpstr>Tahoma</vt:lpstr>
      <vt:lpstr>Times New Roman</vt:lpstr>
      <vt:lpstr>Times New Roman Bold</vt:lpstr>
      <vt:lpstr>Times New Roman Bold Italic</vt:lpstr>
      <vt:lpstr>Wide Latin</vt:lpstr>
      <vt:lpstr>Wingdings</vt:lpstr>
      <vt:lpstr>Office Theme</vt:lpstr>
      <vt:lpstr>Clip</vt:lpstr>
      <vt:lpstr>Document</vt:lpstr>
      <vt:lpstr>PowerPoint Presentation</vt:lpstr>
      <vt:lpstr>What is External Quality Assessment?</vt:lpstr>
      <vt:lpstr>IQC vs EQA</vt:lpstr>
      <vt:lpstr>Types of EQA Schemes – which one for you ?</vt:lpstr>
      <vt:lpstr>Expectations of EQA Provider</vt:lpstr>
      <vt:lpstr>Objectives of EQA</vt:lpstr>
      <vt:lpstr>General Cycle of EQAS</vt:lpstr>
      <vt:lpstr>Choosing an EQA - considerations</vt:lpstr>
      <vt:lpstr>Material  &amp; Frequency</vt:lpstr>
      <vt:lpstr>Sample Matrix</vt:lpstr>
      <vt:lpstr>Sample Matrix</vt:lpstr>
      <vt:lpstr>Appropriate Concentration Levels</vt:lpstr>
      <vt:lpstr>Choosing an EQA?</vt:lpstr>
      <vt:lpstr>What is the Target Value?</vt:lpstr>
      <vt:lpstr>Target Value</vt:lpstr>
      <vt:lpstr>PowerPoint Presentation</vt:lpstr>
      <vt:lpstr>Traceability</vt:lpstr>
      <vt:lpstr>Use of gravimetric data</vt:lpstr>
      <vt:lpstr>Target Value</vt:lpstr>
      <vt:lpstr>Using Statistical Comparison</vt:lpstr>
      <vt:lpstr>External Quality Assurance Programs</vt:lpstr>
      <vt:lpstr> Target values used in Quantitative EQA</vt:lpstr>
      <vt:lpstr>What is the best approach?</vt:lpstr>
      <vt:lpstr>Determining Performance  specifications. </vt:lpstr>
      <vt:lpstr>Acceptable Performance Specification</vt:lpstr>
      <vt:lpstr>Using  Statistical Comparison</vt:lpstr>
      <vt:lpstr>Which  Performance Criteria to use?</vt:lpstr>
      <vt:lpstr>Specification Hierarchy </vt:lpstr>
      <vt:lpstr>From Biological goals </vt:lpstr>
      <vt:lpstr>Analytical goals </vt:lpstr>
      <vt:lpstr>PowerPoint Presentation</vt:lpstr>
      <vt:lpstr>PowerPoint Presentation</vt:lpstr>
      <vt:lpstr>What to Look for in the EQA Reports</vt:lpstr>
      <vt:lpstr>What to Look for in EQA Reports?</vt:lpstr>
      <vt:lpstr>What to Look for in EQA Reports?</vt:lpstr>
      <vt:lpstr>Assessment of Accuracy</vt:lpstr>
      <vt:lpstr>Uncertainty From  EQA Data</vt:lpstr>
      <vt:lpstr>Uncertainty From EQA Data</vt:lpstr>
      <vt:lpstr>Specificity and Sensitivity Studies</vt:lpstr>
      <vt:lpstr>Post Market vigilance – INR thromboplastin</vt:lpstr>
      <vt:lpstr>Choosing an EQA - considerations</vt:lpstr>
      <vt:lpstr>Educational role</vt:lpstr>
      <vt:lpstr>Educational role</vt:lpstr>
      <vt:lpstr>Intralaboratory variation – Roche TnT</vt:lpstr>
      <vt:lpstr>Interferences - Effect of icterus on assays </vt:lpstr>
      <vt:lpstr>Choosing an EQA - considerations</vt:lpstr>
      <vt:lpstr>Troubleshooting Support</vt:lpstr>
      <vt:lpstr>PowerPoint Presentation</vt:lpstr>
      <vt:lpstr>PowerPoint Presentation</vt:lpstr>
      <vt:lpstr>Problem Solving Flow Chart</vt:lpstr>
      <vt:lpstr>PowerPoint Presentation</vt:lpstr>
      <vt:lpstr>EQA and User in partnership</vt:lpstr>
      <vt:lpstr>Key elements of National EQA </vt:lpstr>
      <vt:lpstr>PowerPoint Presentation</vt:lpstr>
      <vt:lpstr>PowerPoint Presentation</vt:lpstr>
    </vt:vector>
  </TitlesOfParts>
  <Company>CVUHB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organise National EQA</dc:title>
  <dc:creator>CVUHB</dc:creator>
  <cp:lastModifiedBy>Annette Thomas (Cardiff and Vale UHB - WEQAS)</cp:lastModifiedBy>
  <cp:revision>121</cp:revision>
  <cp:lastPrinted>2018-02-23T16:10:45Z</cp:lastPrinted>
  <dcterms:created xsi:type="dcterms:W3CDTF">2015-04-20T16:31:08Z</dcterms:created>
  <dcterms:modified xsi:type="dcterms:W3CDTF">2019-05-16T11:41:48Z</dcterms:modified>
</cp:coreProperties>
</file>